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26725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 19, 2022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30396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18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19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Ашық, жауын-шашынсыз. </a:t>
            </a:r>
            <a:r>
              <a:rPr lang="ru-RU" sz="1100" dirty="0" err="1">
                <a:solidFill>
                  <a:srgbClr val="000000"/>
                </a:solidFill>
                <a:latin typeface="Times New Roman" panose="02020603050405020304" pitchFamily="18" charset="0"/>
              </a:rPr>
              <a:t>Жел</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оң</a:t>
            </a:r>
            <a:r>
              <a:rPr lang="kk-KZ" sz="1100" dirty="0">
                <a:solidFill>
                  <a:srgbClr val="000000"/>
                </a:solidFill>
                <a:latin typeface="Times New Roman" panose="02020603050405020304" pitchFamily="18" charset="0"/>
              </a:rPr>
              <a:t>түстік-шығыстан, оңтүстіктен </a:t>
            </a:r>
            <a:r>
              <a:rPr lang="ru-RU" sz="1100" dirty="0" err="1">
                <a:solidFill>
                  <a:srgbClr val="000000"/>
                </a:solidFill>
                <a:latin typeface="Times New Roman" panose="02020603050405020304" pitchFamily="18" charset="0"/>
              </a:rPr>
              <a:t>күші</a:t>
            </a:r>
            <a:r>
              <a:rPr lang="ru-RU" sz="1100" dirty="0">
                <a:solidFill>
                  <a:srgbClr val="000000"/>
                </a:solidFill>
                <a:latin typeface="Times New Roman" panose="02020603050405020304" pitchFamily="18" charset="0"/>
              </a:rPr>
              <a:t> 9-14 м/с. </a:t>
            </a:r>
            <a:r>
              <a:rPr lang="ru-RU" sz="1100" dirty="0" err="1">
                <a:solidFill>
                  <a:srgbClr val="000000"/>
                </a:solidFill>
                <a:latin typeface="Times New Roman" panose="02020603050405020304" pitchFamily="18" charset="0"/>
              </a:rPr>
              <a:t>Ауа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температурасы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түнде</a:t>
            </a:r>
            <a:r>
              <a:rPr lang="ru-RU" sz="1100" dirty="0">
                <a:solidFill>
                  <a:srgbClr val="000000"/>
                </a:solidFill>
                <a:latin typeface="Times New Roman" panose="02020603050405020304" pitchFamily="18" charset="0"/>
              </a:rPr>
              <a:t> 10-12, </a:t>
            </a:r>
            <a:r>
              <a:rPr lang="ru-RU" sz="1100" dirty="0" err="1">
                <a:solidFill>
                  <a:srgbClr val="000000"/>
                </a:solidFill>
                <a:latin typeface="Times New Roman" panose="02020603050405020304" pitchFamily="18" charset="0"/>
              </a:rPr>
              <a:t>күндіз</a:t>
            </a:r>
            <a:r>
              <a:rPr lang="ru-RU" sz="1100" dirty="0">
                <a:solidFill>
                  <a:srgbClr val="000000"/>
                </a:solidFill>
                <a:latin typeface="Times New Roman" panose="02020603050405020304" pitchFamily="18" charset="0"/>
              </a:rPr>
              <a:t> 21-23 </a:t>
            </a:r>
            <a:r>
              <a:rPr lang="ru-RU" sz="1100" dirty="0" err="1">
                <a:solidFill>
                  <a:srgbClr val="000000"/>
                </a:solidFill>
                <a:latin typeface="Times New Roman" panose="02020603050405020304" pitchFamily="18" charset="0"/>
              </a:rPr>
              <a:t>жылы</a:t>
            </a:r>
            <a:r>
              <a:rPr lang="ru-RU" sz="1100" dirty="0">
                <a:solidFill>
                  <a:srgbClr val="000000"/>
                </a:solidFill>
                <a:latin typeface="Times New Roman" panose="02020603050405020304" pitchFamily="18" charset="0"/>
              </a:rPr>
              <a:t>.</a:t>
            </a:r>
          </a:p>
          <a:p>
            <a:pPr lvl="0" algn="just"/>
            <a:endParaRPr lang="ru-RU" sz="1100" dirty="0">
              <a:solidFill>
                <a:srgbClr val="000000"/>
              </a:solidFill>
              <a:latin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20 сәуірге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19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20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a:solidFill>
                  <a:prstClr val="black"/>
                </a:solidFill>
                <a:latin typeface="Times New Roman" pitchFamily="18" charset="0"/>
                <a:cs typeface="Times New Roman" pitchFamily="18" charset="0"/>
                <a:sym typeface="+mn-ea"/>
              </a:rPr>
              <a:t>            </a:t>
            </a:r>
            <a:r>
              <a:rPr lang="ru-RU" sz="1100" dirty="0" err="1">
                <a:solidFill>
                  <a:prstClr val="black"/>
                </a:solidFill>
                <a:latin typeface="Times New Roman" pitchFamily="18" charset="0"/>
                <a:cs typeface="Times New Roman" pitchFamily="18" charset="0"/>
                <a:sym typeface="+mn-ea"/>
              </a:rPr>
              <a:t>Көшпелі</a:t>
            </a:r>
            <a:r>
              <a:rPr lang="ru-RU" sz="1100" dirty="0">
                <a:solidFill>
                  <a:prstClr val="black"/>
                </a:solidFill>
                <a:latin typeface="Times New Roman" pitchFamily="18" charset="0"/>
                <a:cs typeface="Times New Roman" pitchFamily="18" charset="0"/>
                <a:sym typeface="+mn-ea"/>
              </a:rPr>
              <a:t> </a:t>
            </a:r>
            <a:r>
              <a:rPr lang="ru-RU" sz="1100" dirty="0" err="1">
                <a:solidFill>
                  <a:prstClr val="black"/>
                </a:solidFill>
                <a:latin typeface="Times New Roman" pitchFamily="18" charset="0"/>
                <a:cs typeface="Times New Roman" pitchFamily="18" charset="0"/>
                <a:sym typeface="+mn-ea"/>
              </a:rPr>
              <a:t>бұлтты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жауын-шашынсыз</a:t>
            </a:r>
            <a:r>
              <a:rPr lang="kk-KZ" sz="11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a:t>
            </a:r>
            <a:r>
              <a:rPr lang="ru-RU" sz="1100" dirty="0">
                <a:solidFill>
                  <a:prstClr val="black"/>
                </a:solidFill>
                <a:latin typeface="Times New Roman" pitchFamily="18" charset="0"/>
                <a:cs typeface="Times New Roman" pitchFamily="18" charset="0"/>
              </a:rPr>
              <a:t>м/с.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13-15 </a:t>
            </a:r>
            <a:r>
              <a:rPr lang="ru-RU" sz="1100" dirty="0" err="1">
                <a:solidFill>
                  <a:prstClr val="black"/>
                </a:solidFill>
                <a:latin typeface="Times New Roman" pitchFamily="18" charset="0"/>
                <a:cs typeface="Times New Roman" pitchFamily="18" charset="0"/>
              </a:rPr>
              <a:t>жылы</a:t>
            </a:r>
            <a:r>
              <a:rPr lang="ru-RU"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16801</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2021-07-01T07:38:07Z</cp:lastPrinted>
  <dcterms:created xsi:type="dcterms:W3CDTF">2018-03-27T06:03:00Z</dcterms:created>
  <dcterms:modified xsi:type="dcterms:W3CDTF">2022-04-18T08:11:15Z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