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6920874"/>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38440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18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19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өткінші жаңбыр,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8-13, екпіні 15-20 м/с. Ауа температурасы түнде 12-14 градус, күндіз 23-25 градус жылы болады.</a:t>
            </a:r>
            <a:endParaRPr lang="ru-RU" sz="1200" dirty="0">
              <a:latin typeface="Times New Roman" pitchFamily="18" charset="0"/>
              <a:cs typeface="Times New Roman" pitchFamily="18" charset="0"/>
            </a:endParaRPr>
          </a:p>
          <a:p>
            <a:pPr indent="182563" algn="ct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19 сәуірден 09 сағ. 20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өткінші жаңбыр,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9-14 м/с. Ауа температурасы 10-12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591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2310</cp:revision>
  <cp:lastPrinted>2021-07-01T03:56:27Z</cp:lastPrinted>
  <dcterms:created xsi:type="dcterms:W3CDTF">2018-03-27T06:03:00Z</dcterms:created>
  <dcterms:modified xsi:type="dcterms:W3CDTF">2022-04-18T08:56:05Z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