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410449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u="none" kern="12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№108</a:t>
                      </a:r>
                      <a:endParaRPr lang="zh-CN" altLang="x-none" sz="1600" b="1" i="1" u="none" kern="1200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9091" y="1904340"/>
            <a:ext cx="470448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383051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0173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7-12 м/с. Температура воздуха ночью 9-11, днём 21-23 тепла.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19 апреля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20 апреля </a:t>
            </a: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Температура воздуха 9-11тепла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kk-KZ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14103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2350</cp:revision>
  <cp:lastPrinted>2021-07-01T03:56:27Z</cp:lastPrinted>
  <dcterms:created xsi:type="dcterms:W3CDTF">2018-03-27T06:03:00Z</dcterms:created>
  <dcterms:modified xsi:type="dcterms:W3CDTF">2022-04-18T08:54:01Z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