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696469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85738"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lvl="0"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8213320"/>
              </p:ext>
            </p:extLst>
          </p:nvPr>
        </p:nvGraphicFramePr>
        <p:xfrm>
          <a:off x="5009537" y="4298504"/>
          <a:ext cx="4667576" cy="2154505"/>
        </p:xfrm>
        <a:graphic>
          <a:graphicData uri="http://schemas.openxmlformats.org/drawingml/2006/table">
            <a:tbl>
              <a:tblPr firstRow="1" bandRow="1">
                <a:tableStyleId>{5C22544A-7EE6-4342-B048-85BDC9FD1C3A}</a:tableStyleId>
              </a:tblPr>
              <a:tblGrid>
                <a:gridCol w="1599647">
                  <a:extLst>
                    <a:ext uri="{9D8B030D-6E8A-4147-A177-3AD203B41FA5}">
                      <a16:colId xmlns:a16="http://schemas.microsoft.com/office/drawing/2014/main" xmlns="" val="3583770891"/>
                    </a:ext>
                  </a:extLst>
                </a:gridCol>
                <a:gridCol w="1629360">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мкг/м3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0,05</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РМ-10 қалқыма бөлшектері</a:t>
                      </a:r>
                      <a:r>
                        <a:rPr lang="kk-KZ" sz="900" baseline="0" dirty="0" smtClean="0">
                          <a:solidFill>
                            <a:schemeClr val="tx1"/>
                          </a:solidFill>
                          <a:latin typeface="Times New Roman" panose="02020603050405020304" pitchFamily="18" charset="0"/>
                          <a:cs typeface="Times New Roman" panose="02020603050405020304" pitchFamily="18" charset="0"/>
                        </a:rPr>
                        <a:t> </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27</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30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46</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0,01</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900" b="0" i="0" u="none" strike="noStrike" dirty="0" smtClean="0">
                          <a:solidFill>
                            <a:srgbClr val="000000"/>
                          </a:solidFill>
                          <a:effectLst/>
                          <a:latin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900" b="0" i="0" u="none" strike="noStrike" smtClean="0">
                          <a:solidFill>
                            <a:srgbClr val="000000"/>
                          </a:solidFill>
                          <a:effectLst/>
                          <a:latin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85828" y="3833967"/>
            <a:ext cx="50324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2" y="344552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37978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13677</TotalTime>
  <Words>539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2021-07-01T07:38:07Z</cp:lastPrinted>
  <dcterms:created xsi:type="dcterms:W3CDTF">2018-03-27T06:03:00Z</dcterms:created>
  <dcterms:modified xsi:type="dcterms:W3CDTF">2022-04-18T08:22:11Z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