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72" d="100"/>
          <a:sy n="72" d="100"/>
        </p:scale>
        <p:origin x="16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5553183"/>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2059764"/>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7125" y="73085"/>
            <a:ext cx="4862207"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19 </a:t>
            </a:r>
            <a:r>
              <a:rPr lang="kk-KZ" sz="1100" b="1" dirty="0">
                <a:latin typeface="Times New Roman" panose="02020603050405020304" pitchFamily="18" charset="0"/>
                <a:cs typeface="Times New Roman" panose="02020603050405020304" pitchFamily="18" charset="0"/>
              </a:rPr>
              <a:t>сәуірге</a:t>
            </a:r>
            <a:r>
              <a:rPr lang="ru-RU" sz="1100" b="1" dirty="0">
                <a:latin typeface="Times New Roman" panose="02020603050405020304" pitchFamily="18" charset="0"/>
                <a:cs typeface="Times New Roman" panose="02020603050405020304" pitchFamily="18" charset="0"/>
              </a:rPr>
              <a:t> </a:t>
            </a:r>
          </a:p>
          <a:p>
            <a:pPr algn="ct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ж. 18 </a:t>
            </a:r>
            <a:r>
              <a:rPr lang="ru-RU" altLang="ru-RU" sz="1100" b="1" dirty="0" err="1">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с. 21-ден. 19</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сәуір </a:t>
            </a:r>
            <a:r>
              <a:rPr lang="ru-RU" altLang="ru-RU" sz="1100" b="1" dirty="0">
                <a:latin typeface="Times New Roman" panose="02020603050405020304" pitchFamily="18" charset="0"/>
                <a:cs typeface="Times New Roman" panose="02020603050405020304" pitchFamily="18" charset="0"/>
              </a:rPr>
              <a:t>с. 21-ге </a:t>
            </a:r>
            <a:r>
              <a:rPr lang="ru-RU" alt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cs typeface="Times New Roman" panose="02020603050405020304" pitchFamily="18" charset="0"/>
              </a:rPr>
              <a:t>Т</a:t>
            </a:r>
            <a:r>
              <a:rPr lang="kk-KZ" sz="1100" kern="1400" dirty="0">
                <a:latin typeface="Times New Roman" panose="02020603050405020304" pitchFamily="18" charset="0"/>
                <a:ea typeface="Times New Roman" panose="02020603050405020304" pitchFamily="18" charset="0"/>
              </a:rPr>
              <a:t>үнде аздаған жаңбыр</a:t>
            </a:r>
            <a:r>
              <a:rPr lang="ru-RU" sz="1100" dirty="0">
                <a:latin typeface="Times New Roman" panose="02020603050405020304" pitchFamily="18" charset="0"/>
                <a:cs typeface="Times New Roman" panose="02020603050405020304" pitchFamily="18" charset="0"/>
              </a:rPr>
              <a:t>.</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Солтүстік-батыстан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соғады</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күші 9-14</a:t>
            </a:r>
            <a:r>
              <a:rPr lang="kk-KZ" sz="1100" kern="14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Ауа температурасы түнде 2-4, күндіз  12-14 жылы.</a:t>
            </a:r>
          </a:p>
          <a:p>
            <a:pPr algn="ctr"/>
            <a:r>
              <a:rPr lang="ru-RU" sz="1100" b="1" dirty="0">
                <a:latin typeface="Times New Roman" panose="02020603050405020304" pitchFamily="18" charset="0"/>
                <a:cs typeface="Times New Roman" panose="02020603050405020304" pitchFamily="18" charset="0"/>
              </a:rPr>
              <a:t>20 </a:t>
            </a:r>
            <a:r>
              <a:rPr lang="kk-KZ" sz="1100" b="1" dirty="0">
                <a:latin typeface="Times New Roman" panose="02020603050405020304" pitchFamily="18" charset="0"/>
                <a:cs typeface="Times New Roman" panose="02020603050405020304" pitchFamily="18" charset="0"/>
              </a:rPr>
              <a:t>сәуірге</a:t>
            </a:r>
            <a:r>
              <a:rPr lang="ru-RU" sz="1100" b="1" dirty="0">
                <a:latin typeface="Times New Roman" panose="02020603050405020304" pitchFamily="18" charset="0"/>
                <a:cs typeface="Times New Roman" panose="02020603050405020304" pitchFamily="18" charset="0"/>
              </a:rPr>
              <a:t> 2022 ж. </a:t>
            </a:r>
          </a:p>
          <a:p>
            <a:pPr algn="ctr"/>
            <a:r>
              <a:rPr lang="kk-KZ" sz="1100" b="1" dirty="0">
                <a:latin typeface="Times New Roman" panose="02020603050405020304" pitchFamily="18" charset="0"/>
                <a:cs typeface="Times New Roman" panose="02020603050405020304" pitchFamily="18" charset="0"/>
              </a:rPr>
              <a:t> 19</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21-ден 20 </a:t>
            </a:r>
            <a:r>
              <a:rPr lang="kk-KZ" sz="1100" b="1"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Б</a:t>
            </a:r>
            <a:r>
              <a:rPr lang="ru-RU" sz="1100" dirty="0" err="1">
                <a:latin typeface="Times New Roman" panose="02020603050405020304" pitchFamily="18" charset="0"/>
                <a:cs typeface="Times New Roman" panose="02020603050405020304" pitchFamily="18" charset="0"/>
              </a:rPr>
              <a:t>атыстан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соғады</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1-3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 </a:t>
            </a:r>
          </a:p>
          <a:p>
            <a:pPr indent="182563" algn="just"/>
            <a:endParaRPr lang="ru-RU" sz="1100" dirty="0">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25124" y="1741357"/>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5" name="Рисунок 4">
            <a:extLst>
              <a:ext uri="{FF2B5EF4-FFF2-40B4-BE49-F238E27FC236}">
                <a16:creationId xmlns:a16="http://schemas.microsoft.com/office/drawing/2014/main" xmlns=""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15793</TotalTime>
  <Words>561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2375</cp:revision>
  <cp:lastPrinted>2022-02-09T05:34:48Z</cp:lastPrinted>
  <dcterms:created xsi:type="dcterms:W3CDTF">2018-03-27T06:03:00Z</dcterms:created>
  <dcterms:modified xsi:type="dcterms:W3CDTF">2022-04-18T08:44:36Z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