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009297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6037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15274"/>
              </p:ext>
            </p:extLst>
          </p:nvPr>
        </p:nvGraphicFramePr>
        <p:xfrm>
          <a:off x="5051198" y="401302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9-11, днем 23-25 тепла.</a:t>
            </a:r>
          </a:p>
          <a:p>
            <a:pPr indent="185738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апрель</a:t>
            </a:r>
          </a:p>
          <a:p>
            <a:pPr lvl="0"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20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2229</cp:revision>
  <cp:lastPrinted>2021-07-01T03:56:27Z</cp:lastPrinted>
  <dcterms:created xsi:type="dcterms:W3CDTF">2018-03-27T06:03:00Z</dcterms:created>
  <dcterms:modified xsi:type="dcterms:W3CDTF">2022-04-18T08:50:24Z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