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734192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19</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2022 ж. </a:t>
            </a:r>
            <a:r>
              <a:rPr lang="kk-KZ" altLang="ru-RU" sz="1200" b="1"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 сағ. 21-ден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 сағ 21 сағатқа дейін</a:t>
            </a:r>
          </a:p>
          <a:p>
            <a:pPr lvl="0" indent="185738"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930673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solidFill>
                  <a:prstClr val="black"/>
                </a:solidFill>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0032" y="355740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13825</TotalTime>
  <Words>556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2021-07-01T07:38:07Z</cp:lastPrinted>
  <dcterms:created xsi:type="dcterms:W3CDTF">2018-03-27T06:03:00Z</dcterms:created>
  <dcterms:modified xsi:type="dcterms:W3CDTF">2022-04-18T08:47:13Z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