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96295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18 м/с. Температура воздуха ночью 10-12,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8989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99299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13528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2021-07-01T03:56:27Z</cp:lastPrinted>
  <dcterms:created xsi:type="dcterms:W3CDTF">2018-03-27T06:03:00Z</dcterms:created>
  <dcterms:modified xsi:type="dcterms:W3CDTF">2022-04-18T08:21:11Z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