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111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4046833"/>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330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0,660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1883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0,377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solidFill>
                  <a:prstClr val="black"/>
                </a:solidFill>
                <a:latin typeface="Times New Roman" panose="02020603050405020304" pitchFamily="18" charset="0"/>
                <a:cs typeface="Times New Roman" panose="02020603050405020304" pitchFamily="18" charset="0"/>
              </a:rPr>
              <a:t>1</a:t>
            </a:r>
            <a:r>
              <a:rPr lang="ru-RU" altLang="ru-RU" sz="1200" b="1" dirty="0">
                <a:solidFill>
                  <a:prstClr val="black"/>
                </a:solidFill>
                <a:latin typeface="Times New Roman" panose="02020603050405020304" pitchFamily="18" charset="0"/>
                <a:cs typeface="Times New Roman" panose="02020603050405020304" pitchFamily="18" charset="0"/>
              </a:rPr>
              <a:t>8</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17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en-US" altLang="ru-RU" sz="1200" b="1" dirty="0" smtClean="0">
                <a:solidFill>
                  <a:prstClr val="black"/>
                </a:solidFill>
                <a:latin typeface="Times New Roman" panose="02020603050405020304" pitchFamily="18" charset="0"/>
                <a:cs typeface="Times New Roman" panose="02020603050405020304" pitchFamily="18" charset="0"/>
              </a:rPr>
              <a:t>1</a:t>
            </a:r>
            <a:r>
              <a:rPr lang="ru-RU" altLang="ru-RU" sz="1200" b="1" dirty="0">
                <a:solidFill>
                  <a:prstClr val="black"/>
                </a:solidFill>
                <a:latin typeface="Times New Roman" panose="02020603050405020304" pitchFamily="18" charset="0"/>
                <a:cs typeface="Times New Roman" panose="02020603050405020304" pitchFamily="18" charset="0"/>
              </a:rPr>
              <a:t>8</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оңтүстік-шығыстан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20-22°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19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en-US" sz="1200" b="1" dirty="0" smtClean="0">
                <a:solidFill>
                  <a:srgbClr val="000000"/>
                </a:solidFill>
                <a:latin typeface="Times New Roman" panose="02020603050405020304" pitchFamily="18" charset="0"/>
                <a:cs typeface="Times New Roman" panose="02020603050405020304" pitchFamily="18" charset="0"/>
                <a:sym typeface="+mn-ea"/>
              </a:rPr>
              <a:t>1</a:t>
            </a:r>
            <a:r>
              <a:rPr lang="kk-KZ" sz="1200" b="1" dirty="0" smtClean="0">
                <a:solidFill>
                  <a:srgbClr val="000000"/>
                </a:solidFill>
                <a:latin typeface="Times New Roman" panose="02020603050405020304" pitchFamily="18" charset="0"/>
                <a:cs typeface="Times New Roman" panose="02020603050405020304" pitchFamily="18" charset="0"/>
                <a:sym typeface="+mn-ea"/>
              </a:rPr>
              <a:t>8</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smtClean="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солтүстік-батыстан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 </a:t>
            </a:r>
            <a:r>
              <a:rPr lang="ru-RU" sz="1200" dirty="0" err="1" smtClean="0">
                <a:solidFill>
                  <a:prstClr val="black"/>
                </a:solidFill>
                <a:latin typeface="Times New Roman" pitchFamily="18" charset="0"/>
                <a:cs typeface="Times New Roman" pitchFamily="18" charset="0"/>
              </a:rPr>
              <a:t>жылы</a:t>
            </a:r>
            <a:r>
              <a:rPr lang="ru-RU" sz="1200" smtClean="0">
                <a:solidFill>
                  <a:prstClr val="black"/>
                </a:solidFill>
                <a:latin typeface="Times New Roman" pitchFamily="18" charset="0"/>
                <a:cs typeface="Times New Roman" pitchFamily="18" charset="0"/>
              </a:rPr>
              <a:t> 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2244" y="3397179"/>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9" y="2293552"/>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19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6" name="Прямоугольник 21"/>
          <p:cNvSpPr>
            <a:spLocks noChangeArrowheads="1"/>
          </p:cNvSpPr>
          <p:nvPr/>
        </p:nvSpPr>
        <p:spPr bwMode="auto">
          <a:xfrm>
            <a:off x="182563" y="796925"/>
            <a:ext cx="4697412" cy="289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Ұсыныстар</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smtClean="0">
                <a:latin typeface="Times New Roman" panose="02020603050405020304" pitchFamily="18" charset="0"/>
                <a:ea typeface="Calibri" panose="020F0502020204030204" pitchFamily="34" charset="0"/>
                <a:cs typeface="Times New Roman" panose="02020603050405020304" pitchFamily="18" charset="0"/>
              </a:rPr>
              <a:t>жоқ</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14060</TotalTime>
  <Words>544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2164</cp:revision>
  <cp:lastPrinted>2021-07-01T03:56:27Z</cp:lastPrinted>
  <dcterms:created xsi:type="dcterms:W3CDTF">2018-03-27T06:03:00Z</dcterms:created>
  <dcterms:modified xsi:type="dcterms:W3CDTF">2022-04-17T07:08:24Z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