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1110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806678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107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апреля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по 21 ч. 18 апреля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ночью 1-3, днем 14-16 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апреля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18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19 апреля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3-5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18 апреля, ночью 19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2496181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 </a:t>
                      </a:r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13360</TotalTime>
  <Words>565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2108</cp:revision>
  <cp:lastPrinted>2021-07-01T03:56:27Z</cp:lastPrinted>
  <dcterms:created xsi:type="dcterms:W3CDTF">2018-03-27T06:03:00Z</dcterms:created>
  <dcterms:modified xsi:type="dcterms:W3CDTF">2022-04-17T07:35:38Z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