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66651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18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 м/с. Температура воздуха ночью 10-12, днем 24-26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19 апреля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 м/с. Температура воздуха ночью 9-11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М. Садуакасов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17.04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13086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2113</cp:revision>
  <cp:lastPrinted>2021-07-01T03:56:27Z</cp:lastPrinted>
  <dcterms:created xsi:type="dcterms:W3CDTF">2018-03-27T06:03:00Z</dcterms:created>
  <dcterms:modified xsi:type="dcterms:W3CDTF">2022-04-17T07:18:43Z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