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05768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710,9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апреля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7-12 м/с. Температура воздуха ночью 0-2 мороза, днем 12-14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19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13182</TotalTime>
  <Words>587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2358</cp:revision>
  <cp:lastPrinted>2021-07-01T03:56:27Z</cp:lastPrinted>
  <dcterms:created xsi:type="dcterms:W3CDTF">2018-03-27T06:03:00Z</dcterms:created>
  <dcterms:modified xsi:type="dcterms:W3CDTF">2022-04-17T06:57:56Z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