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5" d="100"/>
          <a:sy n="75" d="100"/>
        </p:scale>
        <p:origin x="11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сәуірге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17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18 сәуірге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соңында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солтүстік-шығысқа ауысатын жел соғады, күші 8-13, күндіз екпіні 15-20 м/с. Ауа температурасы түнде 14-16 градус, күндіз 26-28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19 </a:t>
            </a:r>
            <a:r>
              <a:rPr lang="ru-RU" sz="1200" b="1" dirty="0" err="1" smtClean="0">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сәуірден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9-14 м/с. Ауа температурасы 13-15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18, 19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13285</TotalTime>
  <Words>592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2308</cp:revision>
  <cp:lastPrinted>2021-07-01T03:56:27Z</cp:lastPrinted>
  <dcterms:created xsi:type="dcterms:W3CDTF">2018-03-27T06:03:00Z</dcterms:created>
  <dcterms:modified xsi:type="dcterms:W3CDTF">2022-04-17T07:23:37Z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