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110"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5847110"/>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07417" y="322015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67269606"/>
              </p:ext>
            </p:extLst>
          </p:nvPr>
        </p:nvGraphicFramePr>
        <p:xfrm>
          <a:off x="5019674" y="3752833"/>
          <a:ext cx="4691064" cy="25904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18 </a:t>
            </a:r>
            <a:r>
              <a:rPr lang="kk-KZ" sz="1200" b="1" dirty="0" smtClean="0">
                <a:latin typeface="Times New Roman" pitchFamily="18" charset="0"/>
                <a:cs typeface="Times New Roman" pitchFamily="18" charset="0"/>
              </a:rPr>
              <a:t>сәуірге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5-10 м/с. Ауа температурасы түнде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a:t>
            </a:r>
            <a:r>
              <a:rPr lang="kk-KZ" sz="1200" dirty="0">
                <a:latin typeface="Times New Roman" pitchFamily="18" charset="0"/>
                <a:cs typeface="Times New Roman" pitchFamily="18" charset="0"/>
              </a:rPr>
              <a:t>градус жылы болады.</a:t>
            </a:r>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Солтүстіктен, солтүстік-шығыстан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ea typeface="Times New Roman"/>
                <a:cs typeface="Times New Roman" pitchFamily="18" charset="0"/>
              </a:rPr>
              <a:t>ел </a:t>
            </a:r>
            <a:r>
              <a:rPr lang="kk-KZ" sz="1200" dirty="0">
                <a:solidFill>
                  <a:prstClr val="black"/>
                </a:solidFill>
                <a:latin typeface="Times New Roman" pitchFamily="18" charset="0"/>
                <a:ea typeface="Times New Roman"/>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 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13-15 градус 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648" y="233209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13464</TotalTime>
  <Words>564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2294</cp:revision>
  <cp:lastPrinted>2022-04-17T07:03:23Z</cp:lastPrinted>
  <dcterms:created xsi:type="dcterms:W3CDTF">2018-03-27T06:03:00Z</dcterms:created>
  <dcterms:modified xsi:type="dcterms:W3CDTF">2022-04-17T07:30:53Z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