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1064" y="3408066"/>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6788034"/>
              </p:ext>
            </p:extLst>
          </p:nvPr>
        </p:nvGraphicFramePr>
        <p:xfrm>
          <a:off x="5001036" y="3857549"/>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17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18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4-9 м/с. Ауа температурасы түнде 6-8, күндіз 28-30 градус жылы.</a:t>
            </a:r>
          </a:p>
          <a:p>
            <a:pPr algn="ctr"/>
            <a:r>
              <a:rPr lang="kk-KZ" altLang="ru-RU" sz="1200" b="1" dirty="0" smtClean="0">
                <a:latin typeface="Times New Roman KZ" pitchFamily="18" charset="0"/>
                <a:ea typeface="Times New Roman KZ" pitchFamily="18" charset="0"/>
                <a:cs typeface="Times New Roman" pitchFamily="18" charset="0"/>
              </a:rPr>
              <a:t>19 сәуір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18 </a:t>
            </a:r>
            <a:r>
              <a:rPr lang="kk-KZ" altLang="ru-RU" sz="1200" b="1" dirty="0" smtClean="0">
                <a:latin typeface="Times New Roman KZ" pitchFamily="18" charset="0"/>
                <a:ea typeface="Times New Roman KZ" pitchFamily="18" charset="0"/>
                <a:cs typeface="Times New Roman" pitchFamily="18" charset="0"/>
              </a:rPr>
              <a:t>сәуір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19</a:t>
            </a:r>
            <a:r>
              <a:rPr lang="kk-KZ" altLang="ru-RU" sz="1200" b="1" dirty="0" smtClean="0">
                <a:latin typeface="Times New Roman KZ" pitchFamily="18" charset="0"/>
                <a:ea typeface="Times New Roman KZ" pitchFamily="18" charset="0"/>
                <a:cs typeface="Times New Roman" pitchFamily="18" charset="0"/>
              </a:rPr>
              <a:t> сәуір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Оңтүстік-батыстан</a:t>
            </a:r>
            <a:r>
              <a:rPr lang="kk-KZ" sz="1200" dirty="0" smtClean="0">
                <a:latin typeface="Times New Roman" pitchFamily="18" charset="0"/>
                <a:cs typeface="Times New Roman" pitchFamily="18" charset="0"/>
              </a:rPr>
              <a:t> жел соғады, күші 3-8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7-9 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94596"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9432" y="20532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13203</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2021-07-01T03:56:27Z</cp:lastPrinted>
  <dcterms:created xsi:type="dcterms:W3CDTF">2018-03-27T06:03:00Z</dcterms:created>
  <dcterms:modified xsi:type="dcterms:W3CDTF">2022-04-17T07:17:02Z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