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11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2860A65-D676-4CED-AF4C-0B5CFC001AF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391301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5A6ED-9D8D-4EED-AF11-E4C7B70B3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F6F1A-A35A-4FA2-BFA4-5B243BF808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DBFD6-4CFA-4815-B9B2-28898495E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03FC-C737-4081-908A-2B4CB87201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6E2C4-30D7-4F7F-B4C1-2F888FE56B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F4529-B0C9-4DB1-8804-1F86C45919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7A24A-C42D-4BEE-9D7E-F1D93BAD3C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B7432-8A7B-4D2B-83E5-7876DDD3F5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085B-1A7E-4D08-99ED-4A407B795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64968-78FB-45BE-A964-488337B5DD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1A794-61D5-4261-867C-98E2179A4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2B152F-44DF-4FC7-B78A-C1ABB8535B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апреля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апреля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>
                <a:solidFill>
                  <a:schemeClr val="tx1"/>
                </a:solidFill>
              </a:rPr>
              <a:t>2-7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12-14, днем 28-30 тепла 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апреля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19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14-16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18, ночью 19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апреля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9531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13836</TotalTime>
  <Words>825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2317</cp:revision>
  <cp:lastPrinted>2021-07-01T09:11:30Z</cp:lastPrinted>
  <dcterms:created xsi:type="dcterms:W3CDTF">2018-03-27T06:03:00Z</dcterms:created>
  <dcterms:modified xsi:type="dcterms:W3CDTF">2022-04-17T07:26:10Z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