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35743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137694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в конце дня дождь, гроза, шквал. Ветер юго-западный с переходом на северо-восточный 8-13, днем порывы          15-20 м/с. Температура воздуха ночью 14-16, днем 26-28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19 апреля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13-15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12956</TotalTime>
  <Words>620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2199</cp:revision>
  <cp:lastPrinted>2021-07-01T03:56:27Z</cp:lastPrinted>
  <dcterms:created xsi:type="dcterms:W3CDTF">2018-03-27T06:03:00Z</dcterms:created>
  <dcterms:modified xsi:type="dcterms:W3CDTF">2022-04-17T07:23:08Z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