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0"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34610"/>
          <a:ext cx="4465638" cy="19659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1167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 107</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 қаласы </a:t>
            </a:r>
            <a:r>
              <a:rPr lang="ru-RU" altLang="ru-RU" sz="1200" b="1" dirty="0" err="1" smtClean="0">
                <a:latin typeface="Times New Roman" pitchFamily="18" charset="0"/>
                <a:cs typeface="Times New Roman" pitchFamily="18" charset="0"/>
              </a:rPr>
              <a:t>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18 сәуірғе арналған ауа-райы болжамы</a:t>
            </a:r>
            <a:endParaRPr lang="ru-RU" altLang="ru-RU" sz="1200" b="1" dirty="0" smtClean="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17 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20-ден </a:t>
            </a:r>
            <a:r>
              <a:rPr lang="ru-RU" altLang="ru-RU" sz="1200" b="1" dirty="0" smtClean="0">
                <a:solidFill>
                  <a:srgbClr val="000000"/>
                </a:solidFill>
                <a:latin typeface="Times New Roman" pitchFamily="18" charset="0"/>
                <a:cs typeface="Times New Roman" pitchFamily="18" charset="0"/>
              </a:rPr>
              <a:t>18 </a:t>
            </a:r>
            <a:r>
              <a:rPr lang="ru-RU" altLang="ru-RU" sz="1200" b="1" dirty="0" err="1" smtClean="0">
                <a:solidFill>
                  <a:srgbClr val="000000"/>
                </a:solidFill>
                <a:latin typeface="Times New Roman" pitchFamily="18" charset="0"/>
                <a:cs typeface="Times New Roman" pitchFamily="18" charset="0"/>
              </a:rPr>
              <a:t>сәуір 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20-ге </a:t>
            </a:r>
            <a:r>
              <a:rPr lang="ru-RU" altLang="ru-RU" sz="1200" b="1" dirty="0" err="1" smtClean="0">
                <a:solidFill>
                  <a:srgbClr val="000000"/>
                </a:solidFill>
                <a:latin typeface="Times New Roman" pitchFamily="18" charset="0"/>
                <a:cs typeface="Times New Roman" pitchFamily="18" charset="0"/>
              </a:rPr>
              <a:t>дейін</a:t>
            </a:r>
            <a:r>
              <a:rPr lang="ru-RU" sz="1200" b="1" dirty="0" smtClean="0">
                <a:solidFill>
                  <a:srgbClr val="000000"/>
                </a:solidFill>
                <a:latin typeface="Times New Roman" pitchFamily="18" charset="0"/>
                <a:cs typeface="Times New Roman"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       Аздаған бұлтты, жауын-шашынсыз. Түнде тұман түседі. Солтүстіктен, солтүстік-батыстан жел соғады, күші 2-7 м/с. Ауа температурасы түнде 2-4, күндіз 17-19 градус жылы болады.</a:t>
            </a:r>
            <a:r>
              <a:rPr lang="ru-RU" sz="1200" b="1" dirty="0" smtClean="0">
                <a:solidFill>
                  <a:srgbClr val="000000"/>
                </a:solidFill>
                <a:latin typeface="Times New Roman" pitchFamily="18" charset="0"/>
                <a:cs typeface="Times New Roman" pitchFamily="18" charset="0"/>
              </a:rPr>
              <a:t>  </a:t>
            </a:r>
          </a:p>
          <a:p>
            <a:pPr lvl="0" indent="182563" algn="just"/>
            <a:r>
              <a:rPr lang="ru-RU" sz="1200" b="1" dirty="0" smtClean="0">
                <a:solidFill>
                  <a:srgbClr val="000000"/>
                </a:solidFill>
                <a:latin typeface="Times New Roman" pitchFamily="18" charset="0"/>
                <a:cs typeface="Times New Roman" pitchFamily="18" charset="0"/>
              </a:rPr>
              <a:t>                              </a:t>
            </a:r>
          </a:p>
          <a:p>
            <a:pPr lvl="0" indent="182563" algn="ctr"/>
            <a:r>
              <a:rPr lang="ru-RU" sz="1200" b="1" dirty="0" smtClean="0">
                <a:solidFill>
                  <a:srgbClr val="000000"/>
                </a:solidFill>
                <a:latin typeface="Times New Roman" pitchFamily="18" charset="0"/>
                <a:cs typeface="Times New Roman" pitchFamily="18" charset="0"/>
              </a:rPr>
              <a:t>     19</a:t>
            </a:r>
            <a:r>
              <a:rPr lang="kk-KZ" sz="1200" b="1" dirty="0" smtClean="0">
                <a:solidFill>
                  <a:srgbClr val="000000"/>
                </a:solidFill>
                <a:latin typeface="Times New Roman" pitchFamily="18" charset="0"/>
                <a:cs typeface="Times New Roman" pitchFamily="18" charset="0"/>
              </a:rPr>
              <a:t> сәуірге</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18 </a:t>
            </a:r>
            <a:r>
              <a:rPr lang="ru-RU" sz="1200" b="1" dirty="0" err="1" smtClean="0">
                <a:solidFill>
                  <a:srgbClr val="000000"/>
                </a:solidFill>
                <a:latin typeface="Times New Roman" pitchFamily="18" charset="0"/>
                <a:cs typeface="Times New Roman" pitchFamily="18" charset="0"/>
              </a:rPr>
              <a:t>сәуір сағ</a:t>
            </a:r>
            <a:r>
              <a:rPr lang="ru-RU" sz="1200" b="1" dirty="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19 </a:t>
            </a:r>
            <a:r>
              <a:rPr lang="ru-RU" sz="1200" b="1" dirty="0" err="1" smtClean="0">
                <a:solidFill>
                  <a:srgbClr val="000000"/>
                </a:solidFill>
                <a:latin typeface="Times New Roman" pitchFamily="18" charset="0"/>
                <a:cs typeface="Times New Roman" pitchFamily="18" charset="0"/>
              </a:rPr>
              <a:t>сәуір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450000" algn="just"/>
            <a:r>
              <a:rPr lang="kk-KZ" sz="1200" dirty="0" smtClean="0">
                <a:latin typeface="Times New Roman" pitchFamily="18" charset="0"/>
                <a:cs typeface="Times New Roman" pitchFamily="18" charset="0"/>
              </a:rPr>
              <a:t>Көшпелі бұлтты, жауын-шашынсыз, тұман түседі. Оңтүстік-шығыстан, оңтүстіктен жел соғады, күші 1-6 м/с. Ауа температурасы 3-5 градус жылы болады.</a:t>
            </a:r>
            <a:r>
              <a:rPr lang="ru-RU" sz="1200" dirty="0" smtClean="0">
                <a:latin typeface="Times New Roman" pitchFamily="18" charset="0"/>
                <a:cs typeface="Times New Roman" pitchFamily="18" charset="0"/>
              </a:rPr>
              <a:t> </a:t>
            </a:r>
          </a:p>
          <a:p>
            <a:pPr lvl="0" indent="450000" algn="just"/>
            <a:endParaRPr lang="ru-RU" sz="1200" dirty="0" smtClean="0">
              <a:latin typeface="Times New Roman" pitchFamily="18" charset="0"/>
              <a:cs typeface="Times New Roman" pitchFamily="18" charset="0"/>
            </a:endParaRPr>
          </a:p>
          <a:p>
            <a:pPr lvl="0" indent="450000" algn="just"/>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433</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1"/>
          <p:cNvSpPr>
            <a:spLocks noChangeArrowheads="1"/>
          </p:cNvSpPr>
          <p:nvPr/>
        </p:nvSpPr>
        <p:spPr bwMode="auto">
          <a:xfrm>
            <a:off x="184150" y="754867"/>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eaLnBrk="1" hangingPunct="1">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eaLnBrk="1" hangingPunct="1">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13527</TotalTime>
  <Words>615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2192</cp:revision>
  <cp:lastPrinted>2021-07-01T07:38:07Z</cp:lastPrinted>
  <dcterms:created xsi:type="dcterms:W3CDTF">2018-03-27T06:03:00Z</dcterms:created>
  <dcterms:modified xsi:type="dcterms:W3CDTF">2022-04-17T07:38:59Z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