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6037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629452"/>
              </p:ext>
            </p:extLst>
          </p:nvPr>
        </p:nvGraphicFramePr>
        <p:xfrm>
          <a:off x="5051198" y="401302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4-9 м/с. Температура воздуха ночью 6-8, днем 28-30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апрель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7-9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567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2226</cp:revision>
  <cp:lastPrinted>2021-07-01T03:56:27Z</cp:lastPrinted>
  <dcterms:created xsi:type="dcterms:W3CDTF">2018-03-27T06:03:00Z</dcterms:created>
  <dcterms:modified xsi:type="dcterms:W3CDTF">2022-04-17T07:15:37Z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