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11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59846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№107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ночью 19 апреля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948667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0,084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17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апреля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Ясно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10-12,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на 19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апреля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9-14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14294</TotalTime>
  <Words>597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2147</cp:revision>
  <cp:lastPrinted>2021-10-15T03:50:29Z</cp:lastPrinted>
  <dcterms:created xsi:type="dcterms:W3CDTF">2018-03-27T06:03:00Z</dcterms:created>
  <dcterms:modified xsi:type="dcterms:W3CDTF">2022-04-17T06:45:08Z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