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11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107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17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сәуір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710,9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86,6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69715"/>
          </a:xfrm>
          <a:prstGeom prst="rect">
            <a:avLst/>
          </a:prstGeom>
        </p:spPr>
        <p:txBody>
          <a:bodyPr wrap="square">
            <a:spAutoFit/>
          </a:bodyPr>
          <a:lstStyle/>
          <a:p>
            <a:pPr lvl="0" algn="ctr"/>
            <a:r>
              <a:rPr lang="ru-RU" altLang="ru-RU" sz="1000" b="1" dirty="0" err="1">
                <a:latin typeface="Times New Roman" panose="02020603050405020304" pitchFamily="18" charset="0"/>
                <a:cs typeface="Times New Roman" panose="02020603050405020304" pitchFamily="18" charset="0"/>
              </a:rPr>
              <a:t>Петропавл</a:t>
            </a:r>
            <a:r>
              <a:rPr lang="ru-RU" altLang="ru-RU" sz="1000" b="1" dirty="0">
                <a:latin typeface="Times New Roman" panose="02020603050405020304" pitchFamily="18" charset="0"/>
                <a:cs typeface="Times New Roman" panose="02020603050405020304" pitchFamily="18" charset="0"/>
              </a:rPr>
              <a:t> </a:t>
            </a:r>
            <a:r>
              <a:rPr lang="ru-RU" altLang="ru-RU" sz="1000" b="1" dirty="0" err="1">
                <a:latin typeface="Times New Roman" panose="02020603050405020304" pitchFamily="18" charset="0"/>
                <a:cs typeface="Times New Roman" panose="02020603050405020304" pitchFamily="18" charset="0"/>
              </a:rPr>
              <a:t>қаласы</a:t>
            </a:r>
            <a:r>
              <a:rPr lang="ru-RU" altLang="ru-RU" sz="1000" b="1" dirty="0">
                <a:latin typeface="Times New Roman" panose="02020603050405020304" pitchFamily="18" charset="0"/>
                <a:cs typeface="Times New Roman" panose="02020603050405020304" pitchFamily="18" charset="0"/>
              </a:rPr>
              <a:t> </a:t>
            </a:r>
            <a:r>
              <a:rPr lang="ru-RU" altLang="ru-RU" sz="1000" b="1" dirty="0" err="1">
                <a:latin typeface="Times New Roman" panose="02020603050405020304" pitchFamily="18" charset="0"/>
                <a:cs typeface="Times New Roman" panose="02020603050405020304" pitchFamily="18" charset="0"/>
              </a:rPr>
              <a:t>бойынша</a:t>
            </a:r>
            <a:endParaRPr lang="ru-RU" altLang="ru-RU" sz="1000" b="1" dirty="0">
              <a:latin typeface="Times New Roman" panose="02020603050405020304" pitchFamily="18" charset="0"/>
              <a:cs typeface="Times New Roman" panose="02020603050405020304" pitchFamily="18" charset="0"/>
            </a:endParaRPr>
          </a:p>
          <a:p>
            <a:pPr algn="ctr"/>
            <a:r>
              <a:rPr lang="kk-KZ" sz="1100" b="1" dirty="0" smtClean="0">
                <a:latin typeface="Times New Roman" pitchFamily="18" charset="0"/>
                <a:cs typeface="Times New Roman" pitchFamily="18" charset="0"/>
              </a:rPr>
              <a:t>18 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       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17 сәуір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18 сәуір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 Жауын-шашынсыз. Солтүстік-шығыстан жел соғады,</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7-12 м/с. Ауа температурасы түнде 0-2 градус аяз, </a:t>
            </a:r>
            <a:r>
              <a:rPr lang="kk-KZ" sz="1100" smtClean="0">
                <a:latin typeface="Times New Roman" pitchFamily="18" charset="0"/>
                <a:cs typeface="Times New Roman" pitchFamily="18" charset="0"/>
              </a:rPr>
              <a:t>күндіз 12-14 градус </a:t>
            </a:r>
            <a:r>
              <a:rPr lang="kk-KZ" sz="1100" dirty="0" smtClean="0">
                <a:latin typeface="Times New Roman" pitchFamily="18" charset="0"/>
                <a:cs typeface="Times New Roman" pitchFamily="18" charset="0"/>
              </a:rPr>
              <a:t>жылы.</a:t>
            </a:r>
          </a:p>
          <a:p>
            <a:pPr indent="182563" algn="ct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19 сәуірге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kk-KZ" sz="1100" b="1" dirty="0" smtClean="0">
                <a:latin typeface="Times New Roman" pitchFamily="18" charset="0"/>
                <a:cs typeface="Times New Roman" pitchFamily="18" charset="0"/>
              </a:rPr>
              <a:t>18 сәуір </a:t>
            </a:r>
            <a:r>
              <a:rPr 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19 </a:t>
            </a:r>
            <a:r>
              <a:rPr lang="kk-KZ" sz="1100" b="1" dirty="0" smtClean="0">
                <a:latin typeface="Times New Roman" pitchFamily="18" charset="0"/>
                <a:cs typeface="Times New Roman" pitchFamily="18" charset="0"/>
              </a:rPr>
              <a:t>сәуірге</a:t>
            </a: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Солтүстік-батыстан жел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smtClean="0">
                <a:latin typeface="Times New Roman" panose="02020603050405020304" pitchFamily="18" charset="0"/>
                <a:ea typeface="Calibri" panose="020F0502020204030204" pitchFamily="34" charset="0"/>
                <a:cs typeface="Times New Roman" panose="02020603050405020304" pitchFamily="18" charset="0"/>
              </a:rPr>
              <a:t>Ұсыныстары жоқ</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12966</TotalTime>
  <Words>563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2352</cp:revision>
  <cp:lastPrinted>2021-07-01T03:56:27Z</cp:lastPrinted>
  <dcterms:created xsi:type="dcterms:W3CDTF">2018-03-27T06:03:00Z</dcterms:created>
  <dcterms:modified xsi:type="dcterms:W3CDTF">2022-04-17T06:58:35Z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