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0124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85268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2022-04-17T06:53:11Z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