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2" autoAdjust="0"/>
    <p:restoredTop sz="94614" autoAdjust="0"/>
  </p:normalViewPr>
  <p:slideViewPr>
    <p:cSldViewPr showGuides="1">
      <p:cViewPr varScale="1">
        <p:scale>
          <a:sx n="70" d="100"/>
          <a:sy n="70" d="100"/>
        </p:scale>
        <p:origin x="87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26257255"/>
              </p:ext>
            </p:extLst>
          </p:nvPr>
        </p:nvGraphicFramePr>
        <p:xfrm>
          <a:off x="307975" y="2564904"/>
          <a:ext cx="4465638" cy="21488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107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17 </a:t>
                      </a:r>
                      <a:r>
                        <a:rPr kumimoji="0" lang="kk-KZ" altLang="zh-CN" sz="1200" b="1" i="1" u="none" strike="noStrike" kern="1200" cap="none" spc="0" normalizeH="0" baseline="0" noProof="0" dirty="0">
                          <a:ln>
                            <a:noFill/>
                          </a:ln>
                          <a:solidFill>
                            <a:prstClr val="black">
                              <a:lumMod val="75000"/>
                              <a:lumOff val="25000"/>
                            </a:prstClr>
                          </a:solidFill>
                          <a:effectLst/>
                          <a:uLnTx/>
                          <a:uFillTx/>
                          <a:latin typeface="Times New Roman" panose="02020603050405020304" pitchFamily="18" charset="0"/>
                          <a:ea typeface="+mn-ea"/>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17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485188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162</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69</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7125" y="73085"/>
            <a:ext cx="4862207" cy="1785104"/>
          </a:xfrm>
          <a:prstGeom prst="rect">
            <a:avLst/>
          </a:prstGeom>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18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сәуірге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ctr"/>
            <a:r>
              <a:rPr lang="kk-KZ" altLang="ru-RU" sz="11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2022 ж. 17 </a:t>
            </a:r>
            <a:r>
              <a:rPr lang="ru-RU" altLang="ru-RU" sz="1100" b="1" dirty="0" err="1">
                <a:solidFill>
                  <a:srgbClr val="000000"/>
                </a:solidFill>
                <a:latin typeface="Times New Roman" panose="02020603050405020304" pitchFamily="18" charset="0"/>
                <a:cs typeface="Times New Roman" panose="02020603050405020304" pitchFamily="18" charset="0"/>
              </a:rPr>
              <a:t>сәуір</a:t>
            </a:r>
            <a:r>
              <a:rPr lang="ru-RU" altLang="ru-RU" sz="1100" b="1" dirty="0">
                <a:solidFill>
                  <a:srgbClr val="000000"/>
                </a:solidFill>
                <a:latin typeface="Times New Roman" panose="02020603050405020304" pitchFamily="18" charset="0"/>
                <a:cs typeface="Times New Roman" panose="02020603050405020304" pitchFamily="18" charset="0"/>
              </a:rPr>
              <a:t> с. 21-ден. 18</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сәуір </a:t>
            </a:r>
            <a:r>
              <a:rPr lang="ru-RU" altLang="ru-RU" sz="1100" b="1" dirty="0">
                <a:solidFill>
                  <a:srgbClr val="000000"/>
                </a:solidFill>
                <a:latin typeface="Times New Roman" panose="02020603050405020304" pitchFamily="18" charset="0"/>
                <a:cs typeface="Times New Roman" panose="02020603050405020304" pitchFamily="18" charset="0"/>
              </a:rPr>
              <a:t>с. 21-ге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latin typeface="Times New Roman" panose="02020603050405020304" pitchFamily="18" charset="0"/>
              <a:cs typeface="Times New Roman" panose="02020603050405020304" pitchFamily="18" charset="0"/>
            </a:endParaRPr>
          </a:p>
          <a:p>
            <a:pPr algn="just"/>
            <a:r>
              <a:rPr lang="kk-KZ" sz="1100" dirty="0">
                <a:latin typeface="Times New Roman" panose="02020603050405020304" pitchFamily="18" charset="0"/>
                <a:cs typeface="Times New Roman" panose="02020603050405020304" pitchFamily="18" charset="0"/>
              </a:rPr>
              <a:t> Жауын-шашынсыз</a:t>
            </a:r>
            <a:r>
              <a:rPr lang="ru-RU" sz="1100" dirty="0">
                <a:latin typeface="Times New Roman" panose="02020603050405020304" pitchFamily="18" charset="0"/>
                <a:cs typeface="Times New Roman" panose="02020603050405020304" pitchFamily="18" charset="0"/>
              </a:rPr>
              <a:t>.</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Солтүстіктен</a:t>
            </a:r>
            <a:r>
              <a:rPr lang="ru-RU" sz="1100" dirty="0">
                <a:latin typeface="Times New Roman" panose="02020603050405020304" pitchFamily="18" charset="0"/>
                <a:cs typeface="Times New Roman" panose="02020603050405020304" pitchFamily="18" charset="0"/>
              </a:rPr>
              <a:t> жел </a:t>
            </a:r>
            <a:r>
              <a:rPr lang="kk-KZ" sz="1100" kern="1400" dirty="0">
                <a:solidFill>
                  <a:srgbClr val="000000"/>
                </a:solidFill>
                <a:latin typeface="Times New Roman" panose="02020603050405020304" pitchFamily="18" charset="0"/>
                <a:ea typeface="Times New Roman" panose="02020603050405020304" pitchFamily="18" charset="0"/>
              </a:rPr>
              <a:t>соғады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күші 9-14</a:t>
            </a:r>
            <a:r>
              <a:rPr lang="kk-KZ" sz="1100" kern="1400" dirty="0">
                <a:solidFill>
                  <a:srgbClr val="000000"/>
                </a:solidFill>
                <a:latin typeface="Times New Roman" panose="02020603050405020304" pitchFamily="18" charset="0"/>
                <a:ea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м/с. Ауа температурасы </a:t>
            </a:r>
            <a:r>
              <a:rPr lang="kk-KZ" sz="1100">
                <a:latin typeface="Times New Roman" panose="02020603050405020304" pitchFamily="18" charset="0"/>
                <a:cs typeface="Times New Roman" panose="02020603050405020304" pitchFamily="18" charset="0"/>
              </a:rPr>
              <a:t>түнде 6-8, күндіз  17-19 </a:t>
            </a:r>
            <a:r>
              <a:rPr lang="kk-KZ" sz="1100" dirty="0">
                <a:latin typeface="Times New Roman" panose="02020603050405020304" pitchFamily="18" charset="0"/>
                <a:cs typeface="Times New Roman" panose="02020603050405020304" pitchFamily="18" charset="0"/>
              </a:rPr>
              <a:t>жылы.</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19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сәуірге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18</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сәуір</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19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сәуір</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endParaRPr lang="ru-RU" sz="1100" b="1" dirty="0">
              <a:latin typeface="Times New Roman" panose="02020603050405020304" pitchFamily="18" charset="0"/>
              <a:cs typeface="Times New Roman" panose="02020603050405020304" pitchFamily="18" charset="0"/>
            </a:endParaRPr>
          </a:p>
          <a:p>
            <a:pPr indent="182563" algn="just"/>
            <a:r>
              <a:rPr lang="kk-KZ" sz="105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a:t>
            </a:r>
            <a:r>
              <a:rPr lang="ru-RU" sz="1100" dirty="0">
                <a:latin typeface="Times New Roman" panose="02020603050405020304" pitchFamily="18" charset="0"/>
                <a:cs typeface="Times New Roman" panose="02020603050405020304" pitchFamily="18" charset="0"/>
              </a:rPr>
              <a:t>.</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Солтүстіктен</a:t>
            </a:r>
            <a:r>
              <a:rPr lang="ru-RU" sz="1100" dirty="0">
                <a:latin typeface="Times New Roman" panose="02020603050405020304" pitchFamily="18" charset="0"/>
                <a:cs typeface="Times New Roman" panose="02020603050405020304" pitchFamily="18" charset="0"/>
              </a:rPr>
              <a:t> жел </a:t>
            </a:r>
            <a:r>
              <a:rPr lang="kk-KZ" sz="1100" kern="1400" dirty="0">
                <a:solidFill>
                  <a:srgbClr val="000000"/>
                </a:solidFill>
                <a:latin typeface="Times New Roman" panose="02020603050405020304" pitchFamily="18" charset="0"/>
                <a:ea typeface="Times New Roman" panose="02020603050405020304" pitchFamily="18" charset="0"/>
              </a:rPr>
              <a:t>соғады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күші 9-14 </a:t>
            </a:r>
            <a:r>
              <a:rPr lang="ru-RU" sz="1100" dirty="0">
                <a:solidFill>
                  <a:srgbClr val="000000"/>
                </a:solidFill>
                <a:latin typeface="Times New Roman" panose="02020603050405020304" pitchFamily="18" charset="0"/>
                <a:cs typeface="Times New Roman" panose="02020603050405020304" pitchFamily="18" charset="0"/>
              </a:rPr>
              <a:t>м/с. Ауа температурасы  4-6 </a:t>
            </a:r>
            <a:r>
              <a:rPr lang="ru-RU" sz="1100" dirty="0" err="1">
                <a:solidFill>
                  <a:srgbClr val="000000"/>
                </a:solidFill>
                <a:latin typeface="Times New Roman" panose="02020603050405020304" pitchFamily="18" charset="0"/>
                <a:cs typeface="Times New Roman" panose="02020603050405020304" pitchFamily="18" charset="0"/>
              </a:rPr>
              <a:t>жылы</a:t>
            </a:r>
            <a:r>
              <a:rPr lang="ru-RU" sz="1100" dirty="0">
                <a:solidFill>
                  <a:srgbClr val="000000"/>
                </a:solidFill>
                <a:latin typeface="Times New Roman" panose="02020603050405020304" pitchFamily="18" charset="0"/>
                <a:cs typeface="Times New Roman" panose="02020603050405020304" pitchFamily="18" charset="0"/>
              </a:rPr>
              <a:t>. </a:t>
            </a:r>
          </a:p>
          <a:p>
            <a:pPr indent="182563" algn="just"/>
            <a:endParaRPr lang="ru-RU" sz="1100" dirty="0">
              <a:solidFill>
                <a:srgbClr val="000000"/>
              </a:solidFill>
              <a:latin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5025124" y="1741357"/>
            <a:ext cx="4714494"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18, </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19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сәуірге</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төмендеуі болады деп күтілуде.</a:t>
            </a:r>
          </a:p>
        </p:txBody>
      </p:sp>
      <p:pic>
        <p:nvPicPr>
          <p:cNvPr id="5" name="Рисунок 4">
            <a:extLst>
              <a:ext uri="{FF2B5EF4-FFF2-40B4-BE49-F238E27FC236}">
                <a16:creationId xmlns:a16="http://schemas.microsoft.com/office/drawing/2014/main" xmlns="" id="{9522DF43-47C2-49FC-9B05-E068CE5A93AD}"/>
              </a:ext>
            </a:extLst>
          </p:cNvPr>
          <p:cNvPicPr>
            <a:picLocks noChangeAspect="1"/>
          </p:cNvPicPr>
          <p:nvPr/>
        </p:nvPicPr>
        <p:blipFill>
          <a:blip r:embed="rId3"/>
          <a:stretch>
            <a:fillRect/>
          </a:stretch>
        </p:blipFill>
        <p:spPr>
          <a:xfrm>
            <a:off x="4983242" y="2900867"/>
            <a:ext cx="4797968" cy="42066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15792</TotalTime>
  <Words>558</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2373</cp:revision>
  <cp:lastPrinted>2022-02-09T05:34:48Z</cp:lastPrinted>
  <dcterms:created xsi:type="dcterms:W3CDTF">2018-03-27T06:03:00Z</dcterms:created>
  <dcterms:modified xsi:type="dcterms:W3CDTF">2022-04-17T06:56:18Z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