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1116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7360916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7970431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1883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3-8</a:t>
            </a:r>
            <a:r>
              <a:rPr lang="en-US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404577"/>
            <a:ext cx="4697050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239546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63513" y="620713"/>
            <a:ext cx="48101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13904</TotalTime>
  <Words>570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2111</cp:revision>
  <cp:lastPrinted>2021-10-14T11:15:53Z</cp:lastPrinted>
  <dcterms:created xsi:type="dcterms:W3CDTF">2018-03-27T06:03:00Z</dcterms:created>
  <dcterms:modified xsi:type="dcterms:W3CDTF">2022-04-17T07:07:51Z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