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18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Ночью туман. Ветер северный, северо-западный 2-7 м/с. Температура воздуха ночью  2-4, днем 17-19 тепла.</a:t>
            </a:r>
          </a:p>
          <a:p>
            <a:pPr lvl="0" indent="450000"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19 апреля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осадков,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юго-восточный, южный 1-6 м/с. Температура воздуха 3-5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717269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500306"/>
            <a:ext cx="4680169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апреля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13349</TotalTime>
  <Words>686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2191</cp:revision>
  <cp:lastPrinted>2021-02-03T11:37:00Z</cp:lastPrinted>
  <dcterms:created xsi:type="dcterms:W3CDTF">2018-03-27T06:03:00Z</dcterms:created>
  <dcterms:modified xsi:type="dcterms:W3CDTF">2022-04-17T07:37:51Z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