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85738663"/>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106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16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4" y="53738"/>
            <a:ext cx="4840289"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17 </a:t>
            </a:r>
            <a:r>
              <a:rPr lang="kk-KZ" altLang="ru-RU" sz="1200" b="1" dirty="0">
                <a:latin typeface="Times New Roman" panose="02020603050405020304" pitchFamily="18" charset="0"/>
                <a:cs typeface="Times New Roman" panose="02020603050405020304" pitchFamily="18" charset="0"/>
              </a:rPr>
              <a:t>сәуірге</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16 </a:t>
            </a:r>
            <a:r>
              <a:rPr 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17 </a:t>
            </a:r>
            <a:r>
              <a:rPr 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5-10 м/с</a:t>
            </a:r>
            <a:r>
              <a:rPr lang="kk-KZ" sz="1200" dirty="0">
                <a:solidFill>
                  <a:prstClr val="black"/>
                </a:solidFill>
                <a:latin typeface="Times New Roman" pitchFamily="18" charset="0"/>
                <a:cs typeface="Times New Roman" pitchFamily="18" charset="0"/>
              </a:rPr>
              <a:t> Ауаның температурасы түнде 5-7, күндіз 15-17 градус жылы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18 сәуірге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17 </a:t>
            </a:r>
            <a:r>
              <a:rPr 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18 </a:t>
            </a:r>
            <a:r>
              <a:rPr 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0-5 м/с. Ауаның температурасы </a:t>
            </a:r>
            <a:r>
              <a:rPr lang="kk-KZ" sz="1200">
                <a:solidFill>
                  <a:prstClr val="black"/>
                </a:solidFill>
                <a:latin typeface="Times New Roman" pitchFamily="18" charset="0"/>
                <a:cs typeface="Times New Roman" pitchFamily="18" charset="0"/>
              </a:rPr>
              <a:t>түнде 3-5 </a:t>
            </a:r>
            <a:r>
              <a:rPr lang="kk-KZ" sz="1200" dirty="0">
                <a:solidFill>
                  <a:prstClr val="black"/>
                </a:solidFill>
                <a:latin typeface="Times New Roman" pitchFamily="18" charset="0"/>
                <a:cs typeface="Times New Roman" pitchFamily="18" charset="0"/>
              </a:rPr>
              <a:t>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39206684"/>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baseline="0" dirty="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0,593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0,387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579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kk-KZ" sz="1200" b="1" dirty="0">
                <a:solidFill>
                  <a:srgbClr val="000000"/>
                </a:solidFill>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де</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3799" y="385903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2" y="276328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17 </a:t>
            </a:r>
            <a:r>
              <a:rPr lang="ru-RU" sz="1200" dirty="0" err="1">
                <a:solidFill>
                  <a:schemeClr val="tx1"/>
                </a:solidFill>
                <a:latin typeface="Times New Roman" panose="02020603050405020304" pitchFamily="18" charset="0"/>
                <a:cs typeface="Times New Roman" panose="02020603050405020304" pitchFamily="18" charset="0"/>
              </a:rPr>
              <a:t>сәуірде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18 </a:t>
            </a:r>
            <a:r>
              <a:rPr lang="ru-RU" sz="1200" dirty="0" err="1">
                <a:solidFill>
                  <a:schemeClr val="tx1"/>
                </a:solidFill>
                <a:latin typeface="Times New Roman" panose="02020603050405020304" pitchFamily="18" charset="0"/>
                <a:cs typeface="Times New Roman" panose="02020603050405020304" pitchFamily="18" charset="0"/>
              </a:rPr>
              <a:t>сәуірде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13237</TotalTime>
  <Words>546</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2144</cp:revision>
  <cp:lastPrinted>2021-07-01T07:38:07Z</cp:lastPrinted>
  <dcterms:created xsi:type="dcterms:W3CDTF">2018-03-27T06:03:00Z</dcterms:created>
  <dcterms:modified xsi:type="dcterms:W3CDTF">2022-04-16T07:48:48Z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