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11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7369505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u="none" kern="12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№106</a:t>
                      </a:r>
                      <a:endParaRPr lang="zh-CN" altLang="x-none" sz="1600" b="1" i="1" u="none" kern="1200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37125" y="2042363"/>
            <a:ext cx="4704487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апреля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993492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0173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апреля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тепла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17 апреля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18 апреля </a:t>
            </a:r>
          </a:p>
          <a:p>
            <a:pPr lvl="0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9-14 м/с. Температура воздуха 7-9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kk-KZ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14106</TotalTime>
  <Words>594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2348</cp:revision>
  <cp:lastPrinted>2021-07-01T03:56:27Z</cp:lastPrinted>
  <dcterms:created xsi:type="dcterms:W3CDTF">2018-03-27T06:03:00Z</dcterms:created>
  <dcterms:modified xsi:type="dcterms:W3CDTF">2022-04-16T08:31:50Z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