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17 апреля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западный 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2-4, днем 17-19 тепла.</a:t>
            </a:r>
          </a:p>
          <a:p>
            <a:pPr lvl="0" indent="450000"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 апреля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западный 1-6 м/с. Температура воздуха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846577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500306"/>
            <a:ext cx="4680169" cy="830997"/>
          </a:xfrm>
          <a:prstGeom prst="rect">
            <a:avLst/>
          </a:prstGeom>
          <a:solidFill>
            <a:srgbClr val="F4740A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апреля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F4740A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13351</TotalTime>
  <Words>678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2021-02-03T11:37:00Z</cp:lastPrinted>
  <dcterms:created xsi:type="dcterms:W3CDTF">2018-03-27T06:03:00Z</dcterms:created>
  <dcterms:modified xsi:type="dcterms:W3CDTF">2022-04-16T07:21:47Z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