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66331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шығыстан 5-10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8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a:latin typeface="Times New Roman" panose="02020603050405020304" pitchFamily="18" charset="0"/>
                <a:cs typeface="Times New Roman" panose="02020603050405020304" pitchFamily="18" charset="0"/>
              </a:rPr>
              <a:t>оңтүстік-шығыстан</a:t>
            </a:r>
            <a:r>
              <a:rPr lang="kk-KZ"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14049</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2021-07-01T03:56:27Z</cp:lastPrinted>
  <dcterms:created xsi:type="dcterms:W3CDTF">2018-03-27T06:03:00Z</dcterms:created>
  <dcterms:modified xsi:type="dcterms:W3CDTF">2022-04-16T08:03:46Z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