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74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34610"/>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1167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 106</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сәуірғе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сәуір 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       Көшпелі бұлтты, жауын-шашынсыз. Батыстан жел соғады, күші 2-7 м/с. Ауа температурасы түнде 2-4, күндіз 17-19 градус жылы болады.</a:t>
            </a:r>
            <a:r>
              <a:rPr lang="ru-RU" sz="1200" b="1" dirty="0" smtClean="0">
                <a:solidFill>
                  <a:srgbClr val="000000"/>
                </a:solidFill>
                <a:latin typeface="Times New Roman" pitchFamily="18" charset="0"/>
                <a:cs typeface="Times New Roman" pitchFamily="18" charset="0"/>
              </a:rPr>
              <a:t>  </a:t>
            </a:r>
          </a:p>
          <a:p>
            <a:pPr lvl="0" indent="182563" algn="just"/>
            <a:r>
              <a:rPr lang="ru-RU" sz="1200" b="1" dirty="0" smtClean="0">
                <a:solidFill>
                  <a:srgbClr val="000000"/>
                </a:solidFill>
                <a:latin typeface="Times New Roman" pitchFamily="18" charset="0"/>
                <a:cs typeface="Times New Roman" pitchFamily="18" charset="0"/>
              </a:rPr>
              <a:t>                              </a:t>
            </a:r>
          </a:p>
          <a:p>
            <a:pPr lvl="0" indent="182563" algn="ctr"/>
            <a:r>
              <a:rPr lang="ru-RU" sz="1200" b="1" dirty="0" smtClean="0">
                <a:solidFill>
                  <a:srgbClr val="000000"/>
                </a:solidFill>
                <a:latin typeface="Times New Roman" pitchFamily="18" charset="0"/>
                <a:cs typeface="Times New Roman" pitchFamily="18" charset="0"/>
              </a:rPr>
              <a:t>     18</a:t>
            </a:r>
            <a:r>
              <a:rPr lang="kk-KZ" sz="1200" b="1" dirty="0" smtClean="0">
                <a:solidFill>
                  <a:srgbClr val="000000"/>
                </a:solidFill>
                <a:latin typeface="Times New Roman" pitchFamily="18" charset="0"/>
                <a:cs typeface="Times New Roman" pitchFamily="18" charset="0"/>
              </a:rPr>
              <a:t> сәуірге</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17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18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жауын-шашынсыз. Батыстан жел соғады, күші 1-6 м/с. Ауа температурасы 3-5 градус жылы болады.</a:t>
            </a:r>
            <a:r>
              <a:rPr lang="ru-RU" sz="1200" dirty="0" smtClean="0">
                <a:latin typeface="Times New Roman" pitchFamily="18" charset="0"/>
                <a:cs typeface="Times New Roman" pitchFamily="18" charset="0"/>
              </a:rPr>
              <a:t> </a:t>
            </a:r>
          </a:p>
          <a:p>
            <a:pPr lvl="0" indent="450000" algn="just"/>
            <a:endParaRPr lang="ru-RU" sz="1200" dirty="0" smtClean="0">
              <a:latin typeface="Times New Roman" pitchFamily="18" charset="0"/>
              <a:cs typeface="Times New Roman" pitchFamily="18" charset="0"/>
            </a:endParaRP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146095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0,355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сәуір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F4740A"/>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F4740A"/>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21"/>
          <p:cNvSpPr>
            <a:spLocks noChangeArrowheads="1"/>
          </p:cNvSpPr>
          <p:nvPr/>
        </p:nvSpPr>
        <p:spPr bwMode="auto">
          <a:xfrm>
            <a:off x="198191" y="76930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13526</TotalTime>
  <Words>604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2190</cp:revision>
  <cp:lastPrinted>2021-07-01T07:38:07Z</cp:lastPrinted>
  <dcterms:created xsi:type="dcterms:W3CDTF">2018-03-27T06:03:00Z</dcterms:created>
  <dcterms:modified xsi:type="dcterms:W3CDTF">2022-04-16T07:23:57Z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