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373177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апреля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83082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16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северо-восточный с переходом на юго-западный 9-14 м/с. Температура воздуха ночью 10-12, днем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18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14292</TotalTime>
  <Words>599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2146</cp:revision>
  <cp:lastPrinted>2021-10-15T03:50:29Z</cp:lastPrinted>
  <dcterms:created xsi:type="dcterms:W3CDTF">2018-03-27T06:03:00Z</dcterms:created>
  <dcterms:modified xsi:type="dcterms:W3CDTF">2022-04-16T08:13:29Z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