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106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16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сәуір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1032,1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38938"/>
          </a:xfrm>
          <a:prstGeom prst="rect">
            <a:avLst/>
          </a:prstGeom>
        </p:spPr>
        <p:txBody>
          <a:bodyPr wrap="square">
            <a:spAutoFit/>
          </a:bodyPr>
          <a:lstStyle/>
          <a:p>
            <a:pPr lvl="0" algn="ctr"/>
            <a:r>
              <a:rPr lang="ru-RU" altLang="ru-RU" sz="1000" b="1" dirty="0" err="1">
                <a:latin typeface="Times New Roman" panose="02020603050405020304" pitchFamily="18" charset="0"/>
                <a:cs typeface="Times New Roman" panose="02020603050405020304" pitchFamily="18" charset="0"/>
              </a:rPr>
              <a:t>Петропавл</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қаласы</a:t>
            </a:r>
            <a:r>
              <a:rPr lang="ru-RU" altLang="ru-RU" sz="1000" b="1" dirty="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бойынша</a:t>
            </a:r>
            <a:endParaRPr lang="ru-RU" altLang="ru-RU" sz="1000" b="1" dirty="0">
              <a:latin typeface="Times New Roman" panose="02020603050405020304" pitchFamily="18" charset="0"/>
              <a:cs typeface="Times New Roman" panose="02020603050405020304" pitchFamily="18" charset="0"/>
            </a:endParaRPr>
          </a:p>
          <a:p>
            <a:pPr algn="ctr"/>
            <a:r>
              <a:rPr lang="kk-KZ" sz="1000" b="1" dirty="0" smtClean="0">
                <a:latin typeface="Times New Roman" pitchFamily="18" charset="0"/>
                <a:cs typeface="Times New Roman" pitchFamily="18" charset="0"/>
              </a:rPr>
              <a:t>17 сәуірге </a:t>
            </a:r>
            <a:r>
              <a:rPr lang="ru-RU" altLang="ru-RU" sz="1000" b="1" dirty="0" err="1" smtClean="0">
                <a:latin typeface="Times New Roman" panose="02020603050405020304" pitchFamily="18" charset="0"/>
                <a:cs typeface="Times New Roman" panose="02020603050405020304" pitchFamily="18" charset="0"/>
              </a:rPr>
              <a:t>ауа-райы</a:t>
            </a:r>
            <a:r>
              <a:rPr lang="ru-RU" altLang="ru-RU" sz="1000" b="1" dirty="0" smtClean="0">
                <a:latin typeface="Times New Roman" panose="02020603050405020304" pitchFamily="18" charset="0"/>
                <a:cs typeface="Times New Roman" panose="02020603050405020304" pitchFamily="18" charset="0"/>
              </a:rPr>
              <a:t> </a:t>
            </a:r>
            <a:r>
              <a:rPr lang="ru-RU" altLang="ru-RU" sz="1000" b="1" dirty="0" err="1">
                <a:latin typeface="Times New Roman" panose="02020603050405020304" pitchFamily="18" charset="0"/>
                <a:cs typeface="Times New Roman" panose="02020603050405020304" pitchFamily="18" charset="0"/>
              </a:rPr>
              <a:t>болжамы</a:t>
            </a:r>
            <a:endParaRPr lang="ru-RU" altLang="ru-RU" sz="1000" b="1" dirty="0">
              <a:latin typeface="Times New Roman" panose="02020603050405020304" pitchFamily="18" charset="0"/>
              <a:cs typeface="Times New Roman" panose="02020603050405020304" pitchFamily="18" charset="0"/>
            </a:endParaRPr>
          </a:p>
          <a:p>
            <a:pPr algn="ctr"/>
            <a:r>
              <a:rPr lang="ru-RU" altLang="ru-RU" sz="1000" b="1" dirty="0" smtClean="0">
                <a:latin typeface="Times New Roman" panose="02020603050405020304" pitchFamily="18" charset="0"/>
                <a:cs typeface="Times New Roman" panose="02020603050405020304" pitchFamily="18" charset="0"/>
              </a:rPr>
              <a:t>       2022 </a:t>
            </a:r>
            <a:r>
              <a:rPr lang="ru-RU" altLang="ru-RU" sz="1000" b="1" dirty="0" err="1">
                <a:latin typeface="Times New Roman" panose="02020603050405020304" pitchFamily="18" charset="0"/>
                <a:cs typeface="Times New Roman" panose="02020603050405020304" pitchFamily="18" charset="0"/>
              </a:rPr>
              <a:t>жылғы</a:t>
            </a:r>
            <a:r>
              <a:rPr lang="ru-RU" altLang="ru-RU" sz="1000" b="1" dirty="0">
                <a:latin typeface="Times New Roman" panose="02020603050405020304" pitchFamily="18" charset="0"/>
                <a:cs typeface="Times New Roman" panose="02020603050405020304" pitchFamily="18" charset="0"/>
              </a:rPr>
              <a:t> </a:t>
            </a:r>
            <a:r>
              <a:rPr lang="kk-KZ" altLang="ru-RU" sz="1000" b="1" dirty="0" smtClean="0">
                <a:latin typeface="Times New Roman" pitchFamily="18" charset="0"/>
                <a:cs typeface="Times New Roman" pitchFamily="18" charset="0"/>
              </a:rPr>
              <a:t>16 сәуір </a:t>
            </a:r>
            <a:r>
              <a:rPr lang="ru-RU" altLang="ru-RU" sz="1000" b="1" dirty="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сағаттан</a:t>
            </a:r>
            <a:r>
              <a:rPr lang="ru-RU" altLang="ru-RU" sz="1000" b="1" dirty="0">
                <a:latin typeface="Times New Roman" pitchFamily="18" charset="0"/>
                <a:cs typeface="Times New Roman" pitchFamily="18" charset="0"/>
              </a:rPr>
              <a:t> </a:t>
            </a:r>
            <a:r>
              <a:rPr lang="kk-KZ" altLang="ru-RU" sz="1000" b="1" dirty="0" smtClean="0">
                <a:latin typeface="Times New Roman" pitchFamily="18" charset="0"/>
                <a:cs typeface="Times New Roman" pitchFamily="18" charset="0"/>
              </a:rPr>
              <a:t>17 сәуір </a:t>
            </a:r>
            <a:r>
              <a:rPr lang="ru-RU" altLang="ru-RU" sz="1000" b="1" dirty="0" smtClean="0">
                <a:latin typeface="Times New Roman" pitchFamily="18" charset="0"/>
                <a:cs typeface="Times New Roman" pitchFamily="18" charset="0"/>
              </a:rPr>
              <a:t>21 </a:t>
            </a:r>
            <a:r>
              <a:rPr lang="ru-RU" altLang="ru-RU" sz="1000" b="1" dirty="0" err="1">
                <a:latin typeface="Times New Roman" pitchFamily="18" charset="0"/>
                <a:cs typeface="Times New Roman" pitchFamily="18" charset="0"/>
              </a:rPr>
              <a:t>сағатқа дейін</a:t>
            </a:r>
            <a:r>
              <a:rPr lang="ru-RU" altLang="ru-RU" sz="1000" b="1" dirty="0">
                <a:latin typeface="Times New Roman" pitchFamily="18" charset="0"/>
                <a:cs typeface="Times New Roman" pitchFamily="18" charset="0"/>
              </a:rPr>
              <a:t>   </a:t>
            </a:r>
            <a:r>
              <a:rPr lang="ru-RU" altLang="ru-RU" sz="1000" dirty="0">
                <a:latin typeface="Times New Roman" pitchFamily="18" charset="0"/>
                <a:cs typeface="Times New Roman" pitchFamily="18" charset="0"/>
              </a:rPr>
              <a:t> </a:t>
            </a:r>
            <a:r>
              <a:rPr lang="ru-RU" altLang="ru-RU" sz="10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Жауын-шашынсыз. Солтүстік-батыстан жел соғады,</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күндіз екпіні 15-20 м/с. Ауа температурасы түнде 2-4, күндіз 13-15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18 сәуірге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kk-KZ" sz="1100" b="1" dirty="0" smtClean="0">
                <a:latin typeface="Times New Roman" pitchFamily="18" charset="0"/>
                <a:cs typeface="Times New Roman" pitchFamily="18" charset="0"/>
              </a:rPr>
              <a:t>17 сәуір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18 </a:t>
            </a:r>
            <a:r>
              <a:rPr lang="kk-KZ" sz="1100" b="1" dirty="0" smtClean="0">
                <a:latin typeface="Times New Roman" pitchFamily="18" charset="0"/>
                <a:cs typeface="Times New Roman" pitchFamily="18" charset="0"/>
              </a:rPr>
              <a:t>сәуірге</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12964</TotalTime>
  <Words>569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2349</cp:revision>
  <cp:lastPrinted>2021-07-01T03:56:27Z</cp:lastPrinted>
  <dcterms:created xsi:type="dcterms:W3CDTF">2018-03-27T06:03:00Z</dcterms:created>
  <dcterms:modified xsi:type="dcterms:W3CDTF">2022-04-16T07:58:45Z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