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75275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21 ч. 17 апреля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5-7, днем 15-17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18 апреля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0-5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3-5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17 апреля, ночью 18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876985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13345</TotalTime>
  <Words>563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2105</cp:revision>
  <cp:lastPrinted>2021-07-01T03:56:27Z</cp:lastPrinted>
  <dcterms:created xsi:type="dcterms:W3CDTF">2018-03-27T06:03:00Z</dcterms:created>
  <dcterms:modified xsi:type="dcterms:W3CDTF">2022-04-16T07:47:42Z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