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111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730" y="3317506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79402"/>
            <a:ext cx="480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апреля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4-9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2-4, днем 27-29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18 апрель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18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3-8 м/с. Температура воздуха 5-7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1367" y="293286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72731" y="183556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9698825"/>
              </p:ext>
            </p:extLst>
          </p:nvPr>
        </p:nvGraphicFramePr>
        <p:xfrm>
          <a:off x="4999547" y="3740117"/>
          <a:ext cx="4777866" cy="2639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5661"/>
                <a:gridCol w="1359583"/>
                <a:gridCol w="1592622"/>
              </a:tblGrid>
              <a:tr h="3140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4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4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2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2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2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2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2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2847">
                <a:tc>
                  <a:txBody>
                    <a:bodyPr/>
                    <a:lstStyle/>
                    <a:p>
                      <a:pPr algn="l"/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13213</TotalTime>
  <Words>567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2224</cp:revision>
  <cp:lastPrinted>2021-07-01T03:56:27Z</cp:lastPrinted>
  <dcterms:created xsi:type="dcterms:W3CDTF">2018-03-27T06:03:00Z</dcterms:created>
  <dcterms:modified xsi:type="dcterms:W3CDTF">2022-04-16T08:12:05Z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