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70" d="100"/>
          <a:sy n="70" d="100"/>
        </p:scale>
        <p:origin x="8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9503381"/>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16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7125" y="73085"/>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16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с. 21-ден. 17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Күндіз азда</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kk-KZ" sz="1100">
                <a:latin typeface="Times New Roman" panose="02020603050405020304" pitchFamily="18" charset="0"/>
                <a:cs typeface="Times New Roman" panose="02020603050405020304" pitchFamily="18" charset="0"/>
              </a:rPr>
              <a:t>ан </a:t>
            </a:r>
            <a:r>
              <a:rPr lang="kk-KZ" sz="1100" dirty="0">
                <a:latin typeface="Times New Roman" panose="02020603050405020304" pitchFamily="18" charset="0"/>
                <a:cs typeface="Times New Roman" panose="02020603050405020304" pitchFamily="18" charset="0"/>
              </a:rPr>
              <a:t>жаңбыр. </a:t>
            </a:r>
            <a:r>
              <a:rPr lang="ru-RU" sz="1100" kern="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err="1">
                <a:latin typeface="Times New Roman" panose="02020603050405020304" pitchFamily="18" charset="0"/>
                <a:cs typeface="Times New Roman" panose="02020603050405020304" pitchFamily="18" charset="0"/>
              </a:rPr>
              <a:t>ңтүстіктен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соққан</a:t>
            </a:r>
            <a:r>
              <a:rPr lang="ru-RU" sz="1100" dirty="0">
                <a:latin typeface="Times New Roman" panose="02020603050405020304" pitchFamily="18" charset="0"/>
                <a:cs typeface="Times New Roman" panose="02020603050405020304" pitchFamily="18" charset="0"/>
              </a:rPr>
              <a:t> жел солтүстік-батысқа ауысады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7-9, күндіз  19-21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Солтүстіктен</a:t>
            </a:r>
            <a:r>
              <a:rPr lang="ru-RU" sz="1100" dirty="0">
                <a:latin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4-6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25124" y="1741357"/>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17,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18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сәуірге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15790</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2371</cp:revision>
  <cp:lastPrinted>2022-02-09T05:34:48Z</cp:lastPrinted>
  <dcterms:created xsi:type="dcterms:W3CDTF">2018-03-27T06:03:00Z</dcterms:created>
  <dcterms:modified xsi:type="dcterms:W3CDTF">2022-04-16T08:21:32Z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