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40A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26775E5-3899-4B0D-8632-991BDEFFF9A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479524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EC89-9A52-4AF7-862D-478254B0F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5960-A434-49FA-AA78-624CB30E1B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DF7A-9FC5-4B0D-8C01-1F8511510D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1D84E-FB20-47D9-87ED-B74859D07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5B8BE-766B-47A9-992C-83E76F4DA5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5F91E-67B7-4C61-9199-560CB8747B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5DD68-CEA7-4AEB-B110-8BB8E2D6D7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32C6C-517E-4D0E-8F7F-34DE4811A1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0979-5DE5-4121-8CFA-775C31859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FB2C2-3F85-41CB-A015-FEA927CE8C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2D1CA-694E-49EF-B35F-5415B80BF7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6681E8-4C34-4691-80C5-4D29BA2704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апреля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апреля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Малооблачно, без осадков. Ветер </a:t>
            </a:r>
            <a:r>
              <a:rPr lang="kk-KZ">
                <a:solidFill>
                  <a:schemeClr val="tx1"/>
                </a:solidFill>
              </a:rPr>
              <a:t>2-7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11-13, днем 26-18 тепла 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апреля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18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12-14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F4740A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17, ночью 18 апреля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апреля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2651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4740A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824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2316</cp:revision>
  <cp:lastPrinted>2021-07-01T09:11:30Z</cp:lastPrinted>
  <dcterms:created xsi:type="dcterms:W3CDTF">2018-03-27T06:03:00Z</dcterms:created>
  <dcterms:modified xsi:type="dcterms:W3CDTF">2022-04-16T07:27:30Z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