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709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en-US"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en-US"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smtClean="0">
                <a:solidFill>
                  <a:srgbClr val="000000"/>
                </a:solidFill>
                <a:latin typeface="Times New Roman" panose="02020603050405020304" pitchFamily="18" charset="0"/>
                <a:cs typeface="Times New Roman" panose="02020603050405020304" pitchFamily="18" charset="0"/>
                <a:sym typeface="+mn-ea"/>
              </a:rPr>
              <a:t>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a:solidFill>
                  <a:prstClr val="black"/>
                </a:solidFill>
                <a:latin typeface="Times New Roman" pitchFamily="18" charset="0"/>
                <a:cs typeface="Times New Roman" pitchFamily="18" charset="0"/>
              </a:rPr>
              <a:t>оңтүстік-шығыстан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14021</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2022-04-16T08:01:19Z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