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8081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145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2022-04-16T07:43:46Z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