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11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41972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u="none" kern="1200" baseline="0" dirty="0" smtClean="0">
                          <a:solidFill>
                            <a:srgbClr val="002060"/>
                          </a:solidFill>
                          <a:latin typeface="Times New Roman" panose="02020603050405020304" pitchFamily="18" charset="0"/>
                          <a:ea typeface="+mn-ea"/>
                          <a:cs typeface="Times New Roman" panose="02020603050405020304" pitchFamily="18" charset="0"/>
                        </a:rPr>
                        <a:t>№106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196659"/>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9145483"/>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17 </a:t>
            </a:r>
            <a:r>
              <a:rPr lang="ru-RU" altLang="ru-RU" sz="1100" b="1" dirty="0" err="1" smtClean="0">
                <a:latin typeface="Times New Roman" panose="02020603050405020304" pitchFamily="18" charset="0"/>
                <a:cs typeface="Times New Roman" panose="02020603050405020304" pitchFamily="18" charset="0"/>
              </a:rPr>
              <a:t>сәуірге</a:t>
            </a:r>
            <a:r>
              <a:rPr lang="kk-KZ"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16 </a:t>
            </a:r>
            <a:r>
              <a:rPr lang="ru-RU" altLang="ru-RU" sz="1100" b="1" dirty="0" err="1" smtClean="0">
                <a:latin typeface="Times New Roman" panose="02020603050405020304" pitchFamily="18" charset="0"/>
                <a:cs typeface="Times New Roman" panose="02020603050405020304" pitchFamily="18" charset="0"/>
              </a:rPr>
              <a:t>сәуір</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17 </a:t>
            </a:r>
            <a:r>
              <a:rPr lang="kk-KZ" altLang="ru-RU" sz="1100" b="1" dirty="0" smtClean="0">
                <a:solidFill>
                  <a:prstClr val="black"/>
                </a:solidFill>
                <a:latin typeface="Times New Roman" panose="02020603050405020304" pitchFamily="18" charset="0"/>
                <a:cs typeface="Times New Roman" panose="02020603050405020304" pitchFamily="18" charset="0"/>
              </a:rPr>
              <a:t>сәуір</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бұлтты, </a:t>
            </a:r>
            <a:r>
              <a:rPr lang="kk-KZ" sz="1100" dirty="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оңтүстік-батыстан соғады,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3-5,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14-16 градус </a:t>
            </a:r>
            <a:r>
              <a:rPr lang="kk-KZ" sz="1100" dirty="0">
                <a:latin typeface="Times New Roman" pitchFamily="18" charset="0"/>
                <a:cs typeface="Times New Roman" pitchFamily="18" charset="0"/>
              </a:rPr>
              <a:t>жылы.</a:t>
            </a:r>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18 сәуірге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17</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smtClean="0">
                <a:solidFill>
                  <a:prstClr val="black"/>
                </a:solidFill>
                <a:latin typeface="Times New Roman" panose="02020603050405020304" pitchFamily="18" charset="0"/>
                <a:cs typeface="Times New Roman" panose="02020603050405020304" pitchFamily="18" charset="0"/>
              </a:rPr>
              <a:t>сәуір</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оңтүстік-шығыстан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7-9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0080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a:t>
            </a:r>
            <a:r>
              <a:rPr lang="kk-KZ" sz="1100" b="1" dirty="0" smtClean="0">
                <a:solidFill>
                  <a:schemeClr val="tx1"/>
                </a:solidFill>
                <a:latin typeface="Times New Roman" panose="02020603050405020304" pitchFamily="18" charset="0"/>
                <a:cs typeface="Times New Roman" panose="02020603050405020304" pitchFamily="18" charset="0"/>
              </a:rPr>
              <a:t> сәуір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14007</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2422</cp:revision>
  <cp:lastPrinted>2021-07-01T03:56:27Z</cp:lastPrinted>
  <dcterms:created xsi:type="dcterms:W3CDTF">2018-03-27T06:03:00Z</dcterms:created>
  <dcterms:modified xsi:type="dcterms:W3CDTF">2022-04-16T08:31:38Z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