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428207"/>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080454"/>
              </p:ext>
            </p:extLst>
          </p:nvPr>
        </p:nvGraphicFramePr>
        <p:xfrm>
          <a:off x="4989341" y="3911711"/>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17 </a:t>
            </a:r>
            <a:r>
              <a:rPr lang="ru-RU" sz="1200" b="1" dirty="0" err="1" smtClean="0">
                <a:latin typeface="Times New Roman" pitchFamily="18" charset="0"/>
                <a:cs typeface="Times New Roman" pitchFamily="18" charset="0"/>
              </a:rPr>
              <a:t>сәуір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4-9 м/с. Ауа температурасы түнде 2-4, күндіз 27-29 градус жылы.</a:t>
            </a:r>
          </a:p>
          <a:p>
            <a:pPr algn="ctr"/>
            <a:r>
              <a:rPr lang="kk-KZ" altLang="ru-RU" sz="1200" b="1" dirty="0" smtClean="0">
                <a:latin typeface="Times New Roman KZ" pitchFamily="18" charset="0"/>
                <a:ea typeface="Times New Roman KZ" pitchFamily="18" charset="0"/>
                <a:cs typeface="Times New Roman" pitchFamily="18" charset="0"/>
              </a:rPr>
              <a:t>18 сәуір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17 </a:t>
            </a:r>
            <a:r>
              <a:rPr lang="kk-KZ" altLang="ru-RU" sz="1200" b="1" dirty="0" smtClean="0">
                <a:latin typeface="Times New Roman KZ" pitchFamily="18" charset="0"/>
                <a:ea typeface="Times New Roman KZ" pitchFamily="18" charset="0"/>
                <a:cs typeface="Times New Roman" pitchFamily="18" charset="0"/>
              </a:rPr>
              <a:t>сәуір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18</a:t>
            </a:r>
            <a:r>
              <a:rPr lang="kk-KZ" altLang="ru-RU" sz="1200" b="1" dirty="0" smtClean="0">
                <a:latin typeface="Times New Roman KZ" pitchFamily="18" charset="0"/>
                <a:ea typeface="Times New Roman KZ" pitchFamily="18" charset="0"/>
                <a:cs typeface="Times New Roman" pitchFamily="18" charset="0"/>
              </a:rPr>
              <a:t> сәуір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3-8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5-7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4994789" y="309293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0440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546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2021-07-01T03:56:27Z</cp:lastPrinted>
  <dcterms:created xsi:type="dcterms:W3CDTF">2018-03-27T06:03:00Z</dcterms:created>
  <dcterms:modified xsi:type="dcterms:W3CDTF">2022-04-16T08:12:00Z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