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№106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апреля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0522" y="24676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18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апреля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6125436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17 апреля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17 апреля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северный 9-14 м/с. Температура воздуха ночью 9-11, днем 25-27 тепла.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апреля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17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18 апреля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северный 8-13 м/с. Температура воздуха ночью 13-15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5718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Директора филиала                                 Ж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Калымбетова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         инженер С. Тастаева</a:t>
            </a: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16.04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ru-RU" sz="12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12:00 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13084</TotalTime>
  <Words>610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2112</cp:revision>
  <cp:lastPrinted>2021-07-01T03:56:27Z</cp:lastPrinted>
  <dcterms:created xsi:type="dcterms:W3CDTF">2018-03-27T06:03:00Z</dcterms:created>
  <dcterms:modified xsi:type="dcterms:W3CDTF">2022-04-16T07:50:32Z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