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88390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11195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2022-04-16T08:03:08Z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