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4154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северо-западный, северный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апреля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49990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575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2021-07-01T03:56:27Z</cp:lastPrinted>
  <dcterms:created xsi:type="dcterms:W3CDTF">2018-03-27T06:03:00Z</dcterms:created>
  <dcterms:modified xsi:type="dcterms:W3CDTF">2022-04-16T07:52:56Z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