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83679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72755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южный с переходом на северо-западный 9-14 м/с. Температура воздуха ночью 7-9, днем 19-21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18 апреля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9-14 м/с. Температура воздуха ночью 4-6 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15767</TotalTime>
  <Words>604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2336</cp:revision>
  <cp:lastPrinted>2021-11-30T05:55:24Z</cp:lastPrinted>
  <dcterms:created xsi:type="dcterms:W3CDTF">2018-03-27T06:03:00Z</dcterms:created>
  <dcterms:modified xsi:type="dcterms:W3CDTF">2022-04-16T08:21:07Z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