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111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сәуірге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16 сәуірден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17 сәуірге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температурасы түнде 13-15 градус, күндіз 30-32 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18 </a:t>
            </a:r>
            <a:r>
              <a:rPr lang="ru-RU" sz="1200" b="1" dirty="0" err="1" smtClean="0">
                <a:latin typeface="Times New Roman" pitchFamily="18" charset="0"/>
                <a:cs typeface="Times New Roman" pitchFamily="18" charset="0"/>
              </a:rPr>
              <a:t>сәуірге</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сәуірден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сәуірге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екінші жартысында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температурасы 13-15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13282</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2304</cp:revision>
  <cp:lastPrinted>2021-07-01T03:56:27Z</cp:lastPrinted>
  <dcterms:created xsi:type="dcterms:W3CDTF">2018-03-27T06:03:00Z</dcterms:created>
  <dcterms:modified xsi:type="dcterms:W3CDTF">2022-04-16T08:34:20Z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