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45967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17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градус жылы болады.</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13-15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2292</cp:revision>
  <cp:lastPrinted>2022-04-13T07:23:47Z</cp:lastPrinted>
  <dcterms:created xsi:type="dcterms:W3CDTF">2018-03-27T06:03:00Z</dcterms:created>
  <dcterms:modified xsi:type="dcterms:W3CDTF">2022-04-16T08:17:37Z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