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07456925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апреля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14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15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6-11 м/с. Температура воздуха ночью 8-10,  днем 19-21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апреля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15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16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5-10 м/с. Температура воздуха ночью 8-10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15, ночью 16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508872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6339959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8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13082</TotalTime>
  <Words>594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2100</cp:revision>
  <cp:lastPrinted>2021-07-01T03:56:27Z</cp:lastPrinted>
  <dcterms:created xsi:type="dcterms:W3CDTF">2018-03-27T06:03:00Z</dcterms:created>
  <dcterms:modified xsi:type="dcterms:W3CDTF">2022-04-14T08:22:59Z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