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5204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0-2°, днем 20-22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2022-04-14T08:42:28Z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