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160322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845555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15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14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15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Оңтүстік-шығыстан, оңтүстіктен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күші 15-20 м/с. Ауа температурасы түнде 6-8, 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16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15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16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Батыстан,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latin typeface="Times New Roman" pitchFamily="18" charset="0"/>
                <a:cs typeface="Times New Roman" pitchFamily="18" charset="0"/>
                <a:sym typeface="+mn-ea"/>
              </a:rPr>
              <a:t> </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12925</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2021-07-01T03:56:27Z</cp:lastPrinted>
  <dcterms:created xsi:type="dcterms:W3CDTF">2018-03-27T06:03:00Z</dcterms:created>
  <dcterms:modified xsi:type="dcterms:W3CDTF">2022-04-14T08:39:28Z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