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334659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15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latin typeface="Times New Roman" pitchFamily="18" charset="0"/>
                <a:cs typeface="Times New Roman" pitchFamily="18" charset="0"/>
              </a:rPr>
              <a:t>2022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14 сәуір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20-ден 15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20-ге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a:t>
            </a:r>
            <a:r>
              <a:rPr lang="ru-RU" sz="1200" b="1" dirty="0">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түнде жаңбыр жауады, найзағай болады. Батыстан, оңтүстік-батыстан жел соғады, күші 7-12 м/с. Ауа температурасы түнде 4-6, күндіз 13-15 градус жылы болады.</a:t>
            </a:r>
            <a:r>
              <a:rPr lang="ru-RU" sz="1200" b="1" dirty="0">
                <a:latin typeface="Times New Roman" pitchFamily="18" charset="0"/>
                <a:cs typeface="Times New Roman" pitchFamily="18" charset="0"/>
              </a:rPr>
              <a:t>                                </a:t>
            </a:r>
          </a:p>
          <a:p>
            <a:pPr lvl="0" indent="182563" algn="ctr"/>
            <a:r>
              <a:rPr lang="ru-RU" sz="1200" b="1" dirty="0">
                <a:latin typeface="Times New Roman" pitchFamily="18" charset="0"/>
                <a:cs typeface="Times New Roman" pitchFamily="18" charset="0"/>
              </a:rPr>
              <a:t>   </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  </a:t>
            </a:r>
            <a:r>
              <a:rPr lang="ru-RU" sz="1200" b="1" dirty="0">
                <a:latin typeface="Times New Roman" pitchFamily="18" charset="0"/>
                <a:cs typeface="Times New Roman" pitchFamily="18" charset="0"/>
              </a:rPr>
              <a:t>16</a:t>
            </a:r>
            <a:r>
              <a:rPr lang="kk-KZ" sz="1200" b="1" dirty="0">
                <a:latin typeface="Times New Roman" pitchFamily="18" charset="0"/>
                <a:cs typeface="Times New Roman" pitchFamily="18" charset="0"/>
              </a:rPr>
              <a:t> сәуірге</a:t>
            </a:r>
            <a:endParaRPr lang="ru-RU" sz="1200" b="1" dirty="0">
              <a:latin typeface="Times New Roman" pitchFamily="18" charset="0"/>
              <a:cs typeface="Times New Roman" pitchFamily="18" charset="0"/>
            </a:endParaRPr>
          </a:p>
          <a:p>
            <a:pPr lvl="0" indent="182563" algn="ctr"/>
            <a:r>
              <a:rPr lang="ru-RU" sz="1200" b="1" dirty="0">
                <a:latin typeface="Times New Roman" pitchFamily="18" charset="0"/>
                <a:cs typeface="Times New Roman" pitchFamily="18" charset="0"/>
              </a:rPr>
              <a:t>2022 ж. 15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16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Көшпелі бұлтты, жауын-шашынсыз. Оңтүстік-батыстан жел соғады, күші 4-9 м/с. Ауа температурасы 5-7 градус 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270772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13011</TotalTime>
  <Words>551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2021-07-01T07:38:07Z</cp:lastPrinted>
  <dcterms:created xsi:type="dcterms:W3CDTF">2018-03-27T06:03:00Z</dcterms:created>
  <dcterms:modified xsi:type="dcterms:W3CDTF">2022-04-14T08:17:23Z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